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6"/>
  </p:notesMasterIdLst>
  <p:sldIdLst>
    <p:sldId id="848" r:id="rId2"/>
    <p:sldId id="890" r:id="rId3"/>
    <p:sldId id="849" r:id="rId4"/>
    <p:sldId id="870" r:id="rId5"/>
    <p:sldId id="871" r:id="rId6"/>
    <p:sldId id="872" r:id="rId7"/>
    <p:sldId id="873" r:id="rId8"/>
    <p:sldId id="874" r:id="rId9"/>
    <p:sldId id="891" r:id="rId10"/>
    <p:sldId id="892" r:id="rId11"/>
    <p:sldId id="893" r:id="rId12"/>
    <p:sldId id="894" r:id="rId13"/>
    <p:sldId id="895" r:id="rId14"/>
    <p:sldId id="898" r:id="rId15"/>
    <p:sldId id="899" r:id="rId16"/>
    <p:sldId id="900" r:id="rId17"/>
    <p:sldId id="901" r:id="rId18"/>
    <p:sldId id="902" r:id="rId19"/>
    <p:sldId id="903" r:id="rId20"/>
    <p:sldId id="904" r:id="rId21"/>
    <p:sldId id="905" r:id="rId22"/>
    <p:sldId id="906" r:id="rId23"/>
    <p:sldId id="907" r:id="rId24"/>
    <p:sldId id="908" r:id="rId25"/>
    <p:sldId id="909" r:id="rId26"/>
    <p:sldId id="858" r:id="rId27"/>
    <p:sldId id="896" r:id="rId28"/>
    <p:sldId id="859" r:id="rId29"/>
    <p:sldId id="860" r:id="rId30"/>
    <p:sldId id="897" r:id="rId31"/>
    <p:sldId id="861" r:id="rId32"/>
    <p:sldId id="910" r:id="rId33"/>
    <p:sldId id="911" r:id="rId34"/>
    <p:sldId id="912" r:id="rId35"/>
    <p:sldId id="913" r:id="rId36"/>
    <p:sldId id="914" r:id="rId37"/>
    <p:sldId id="915" r:id="rId38"/>
    <p:sldId id="916" r:id="rId39"/>
    <p:sldId id="917" r:id="rId40"/>
    <p:sldId id="918" r:id="rId41"/>
    <p:sldId id="877" r:id="rId42"/>
    <p:sldId id="878" r:id="rId43"/>
    <p:sldId id="879" r:id="rId44"/>
    <p:sldId id="880" r:id="rId4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17" userDrawn="1">
          <p15:clr>
            <a:srgbClr val="A4A3A4"/>
          </p15:clr>
        </p15:guide>
        <p15:guide id="3" orient="horz" pos="2188">
          <p15:clr>
            <a:srgbClr val="A4A3A4"/>
          </p15:clr>
        </p15:guide>
        <p15:guide id="4" pos="383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B3A6"/>
    <a:srgbClr val="E5E5E5"/>
    <a:srgbClr val="434544"/>
    <a:srgbClr val="3B4353"/>
    <a:srgbClr val="2B313D"/>
    <a:srgbClr val="FF6600"/>
    <a:srgbClr val="66CCFF"/>
    <a:srgbClr val="FF7C80"/>
    <a:srgbClr val="FF3300"/>
    <a:srgbClr val="F366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466" autoAdjust="0"/>
    <p:restoredTop sz="95990" autoAdjust="0"/>
  </p:normalViewPr>
  <p:slideViewPr>
    <p:cSldViewPr snapToGrid="0">
      <p:cViewPr varScale="1">
        <p:scale>
          <a:sx n="114" d="100"/>
          <a:sy n="114" d="100"/>
        </p:scale>
        <p:origin x="114" y="492"/>
      </p:cViewPr>
      <p:guideLst>
        <p:guide orient="horz" pos="2183"/>
        <p:guide pos="3817"/>
        <p:guide orient="horz" pos="2188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6T03:14:52.9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3262 3991 24575,'-676'0'0,"649"-2"0,-1-1 0,-37-11 0,4 1 0,31 6 0,0-1 0,0-2 0,1-1 0,-39-23 0,10 11 0,47 20 0,0 0 0,0-2 0,1 1 0,-1-2 0,1 1 0,-13-11 0,-146-130 0,155 129 0,0 0 0,1 0 0,0-2 0,1 0 0,-11-23 0,-5-7 0,18 29 0,1 1 0,0-1 0,-11-38 0,14 38 0,0 1 0,-2 0 0,0 0 0,-18-31 0,18 36 0,1-1 0,0 0 0,1 0 0,0-1 0,-4-20 0,-9-21 0,-28-71 0,39 106 0,1 1 0,0-1 0,-8-46 0,-7-21 0,7 41 0,2-2 0,2 0 0,1-1 0,3 0 0,1 0 0,-1-104 0,8-700 0,-3 821 0,0 0 0,-2 0 0,-1 1 0,-13-48 0,-16-16 0,-2-6 0,27 73 0,-1 0 0,-21-46 0,19 50 0,1-1 0,0-1 0,-9-40 0,16 52 0,0 1 0,-1 0 0,0 1 0,-1-1 0,0 1 0,-1 0 0,-11-15 0,-6-6 0,-34-38 0,16 21 0,36 45 0,0 1 0,-1 1 0,1-1 0,-1 1 0,0 0 0,0 1 0,0 0 0,-12-4 0,11 5 0,1-1 0,0 1 0,-1-2 0,1 1 0,0-1 0,1 0 0,-1-1 0,-10-12 0,12 11 0,1 0 0,-1 1 0,-1 0 0,1 0 0,-1 0 0,0 1 0,0 0 0,0 0 0,0 1 0,-1 0 0,1 0 0,-1 1 0,-11-4 0,-7-2 0,1-1 0,1-2 0,-1-1 0,1-1 0,-34-29 0,47 38 0,1 0 0,0 1 0,-1 0 0,0 0 0,0 1 0,0 1 0,0 0 0,-18 0 0,-26-6 0,24-1 0,-52-25 0,26 9 0,37 19 0,1 1 0,-1 1 0,-28-1 0,-30-7 0,51 6-455,1 3 0,-43-1 0,46 4-6371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6T03:14:59.9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299 1 24575,'-6'1'0,"1"1"0,0-1 0,-1 1 0,1 0 0,0 1 0,0-1 0,1 1 0,-1 0 0,0 0 0,1 1 0,0-1 0,-8 9 0,-27 18 0,32-26 0,0 0 0,0 1 0,0 0 0,1 1 0,-10 9 0,11-9 0,0-1 0,-1 1 0,0-2 0,0 1 0,0 0 0,-14 6 0,10-7 0,1 1 0,-1 0 0,-16 13 0,24-16 0,-1-1 0,1 1 0,0 0 0,0 0 0,0 0 0,0 0 0,1 0 0,-1 1 0,0-1 0,1 0 0,-1 1 0,1-1 0,0 1 0,0-1 0,0 1 0,0 0 0,1 0 0,-1-1 0,1 1 0,-1 3 0,2-4 0,0 0 0,0 0 0,0-1 0,1 1 0,-1 0 0,0-1 0,1 1 0,-1-1 0,1 0 0,0 1 0,-1-1 0,1 0 0,0 0 0,0 0 0,0 0 0,0 0 0,-1-1 0,1 1 0,0-1 0,0 1 0,4 0 0,25 13 0,-9 21 0,-20-31 0,0 0 0,0 0 0,0-1 0,0 1 0,0-1 0,1 1 0,0-1 0,-1 0 0,1 0 0,0 0 0,4 2 0,1 2 20,0 0 1,0 0-1,-1 0 0,0 1 0,12 17 0,-13-16-267,0-1-1,1 0 0,0 0 0,0-1 1,16 13-1,-10-12-6578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6T03:15:12.0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5653 449 24575,'-135'-3'0,"-147"6"0,128 22 0,96-14 0,31-5 0,0-2 0,-42 2 0,-49-9 0,-102 5 0,90 24 0,28-13 0,65-7 0,-57 2 0,2-10 0,-75 3 0,37 25 0,38-13 0,64-8 0,0-1 0,-30 1 0,-954-6 0,993 2 0,0 1 0,-36 8 0,35-5 0,-1-2 0,-26 3 0,-552-5 0,290-3 0,290 1 0,0-1 0,-36-8 0,35 5 0,-1 1 0,-25-1 0,-21 4 0,21 1 0,-1-2 0,-53-10 0,-158-49 0,127 33 0,121 26 0,0-1 0,0 0 0,0-1 0,0 0 0,0 0 0,1-1 0,-13-8 0,-28-14 0,-6 9 0,45 15 0,0 0 0,0-1 0,0 0 0,1 0 0,-1-1 0,-17-12 0,-16-14 0,33 25 0,0-1 0,1-1 0,0 0 0,0 0 0,1-1 0,0 0 0,0 0 0,-8-14 0,10 14 0,0-1 0,-1 1 0,-15-14 0,-19-22 0,18 11 0,0 1 0,-56-56 0,80 89 0,-1-1 0,1 1 0,0 0 0,-1-1 0,1 1 0,-1-1 0,1 1 0,0 0 0,-1-1 0,1 1 0,-1 0 0,1 0 0,-1-1 0,1 1 0,-1 0 0,1 0 0,-1 0 0,1 0 0,-1 0 0,1 0 0,-1 0 0,0 0 0,1 0 0,-1 0 0,1 0 0,-1 0 0,1 0 0,-1 0 0,1 0 0,-1 0 0,1 1 0,-1-1 0,1 0 0,-1 1 0,-8 19 0,5 33 0,4-50 0,2 316-1365,-2-297-5461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6T03:15:15.0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27 24575,'0'-1'0,"1"0"0,-1 0 0,1 0 0,-1 0 0,1 0 0,-1 0 0,1 0 0,0 0 0,0 0 0,0 0 0,-1 0 0,1 0 0,0 0 0,0 1 0,0-1 0,0 0 0,0 1 0,0-1 0,1 1 0,-1-1 0,0 1 0,0-1 0,0 1 0,0 0 0,1 0 0,-1 0 0,2-1 0,40-3 0,-39 3 0,210 0 60,-113 2-1485,-78-1-5401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BFF32E-A26D-429E-B1A2-9D0633C064F1}" type="datetimeFigureOut">
              <a:rPr lang="ko-KR" altLang="en-US" smtClean="0"/>
              <a:t>2021-07-16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3A4C6C-3E16-4492-B7B2-8D46C6F4A9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69443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2021-07-16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직사각형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 userDrawn="1"/>
        </p:nvSpPr>
        <p:spPr>
          <a:xfrm>
            <a:off x="3691739" y="2407326"/>
            <a:ext cx="4741485" cy="2807254"/>
          </a:xfrm>
          <a:prstGeom prst="rect">
            <a:avLst/>
          </a:prstGeom>
          <a:solidFill>
            <a:srgbClr val="FFFFFF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ko-KR" altLang="en-US" dirty="0">
              <a:solidFill>
                <a:srgbClr val="434544"/>
              </a:solidFill>
            </a:endParaRPr>
          </a:p>
        </p:txBody>
      </p:sp>
      <p:sp>
        <p:nvSpPr>
          <p:cNvPr id="11" name="자유형 10"/>
          <p:cNvSpPr/>
          <p:nvPr userDrawn="1"/>
        </p:nvSpPr>
        <p:spPr>
          <a:xfrm>
            <a:off x="3691739" y="1474585"/>
            <a:ext cx="4741485" cy="919786"/>
          </a:xfrm>
          <a:custGeom>
            <a:avLst/>
            <a:gdLst>
              <a:gd name="connsiteX0" fmla="*/ 265378 w 4741485"/>
              <a:gd name="connsiteY0" fmla="*/ 0 h 919786"/>
              <a:gd name="connsiteX1" fmla="*/ 341488 w 4741485"/>
              <a:gd name="connsiteY1" fmla="*/ 0 h 919786"/>
              <a:gd name="connsiteX2" fmla="*/ 456938 w 4741485"/>
              <a:gd name="connsiteY2" fmla="*/ 0 h 919786"/>
              <a:gd name="connsiteX3" fmla="*/ 2535124 w 4741485"/>
              <a:gd name="connsiteY3" fmla="*/ 0 h 919786"/>
              <a:gd name="connsiteX4" fmla="*/ 2535124 w 4741485"/>
              <a:gd name="connsiteY4" fmla="*/ 1 h 919786"/>
              <a:gd name="connsiteX5" fmla="*/ 2652650 w 4741485"/>
              <a:gd name="connsiteY5" fmla="*/ 1 h 919786"/>
              <a:gd name="connsiteX6" fmla="*/ 2844210 w 4741485"/>
              <a:gd name="connsiteY6" fmla="*/ 191561 h 919786"/>
              <a:gd name="connsiteX7" fmla="*/ 2914048 w 4741485"/>
              <a:gd name="connsiteY7" fmla="*/ 379593 h 919786"/>
              <a:gd name="connsiteX8" fmla="*/ 4741485 w 4741485"/>
              <a:gd name="connsiteY8" fmla="*/ 379593 h 919786"/>
              <a:gd name="connsiteX9" fmla="*/ 4741485 w 4741485"/>
              <a:gd name="connsiteY9" fmla="*/ 919786 h 919786"/>
              <a:gd name="connsiteX10" fmla="*/ 0 w 4741485"/>
              <a:gd name="connsiteY10" fmla="*/ 919786 h 919786"/>
              <a:gd name="connsiteX11" fmla="*/ 0 w 4741485"/>
              <a:gd name="connsiteY11" fmla="*/ 767520 h 919786"/>
              <a:gd name="connsiteX12" fmla="*/ 0 w 4741485"/>
              <a:gd name="connsiteY12" fmla="*/ 662901 h 919786"/>
              <a:gd name="connsiteX13" fmla="*/ 0 w 4741485"/>
              <a:gd name="connsiteY13" fmla="*/ 390308 h 919786"/>
              <a:gd name="connsiteX14" fmla="*/ 0 w 4741485"/>
              <a:gd name="connsiteY14" fmla="*/ 379593 h 919786"/>
              <a:gd name="connsiteX15" fmla="*/ 3980 w 4741485"/>
              <a:gd name="connsiteY15" fmla="*/ 379593 h 919786"/>
              <a:gd name="connsiteX16" fmla="*/ 73818 w 4741485"/>
              <a:gd name="connsiteY16" fmla="*/ 191560 h 919786"/>
              <a:gd name="connsiteX17" fmla="*/ 265378 w 4741485"/>
              <a:gd name="connsiteY17" fmla="*/ 0 h 919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4741485" h="919786">
                <a:moveTo>
                  <a:pt x="265378" y="0"/>
                </a:moveTo>
                <a:lnTo>
                  <a:pt x="341488" y="0"/>
                </a:lnTo>
                <a:lnTo>
                  <a:pt x="456938" y="0"/>
                </a:lnTo>
                <a:lnTo>
                  <a:pt x="2535124" y="0"/>
                </a:lnTo>
                <a:lnTo>
                  <a:pt x="2535124" y="1"/>
                </a:lnTo>
                <a:lnTo>
                  <a:pt x="2652650" y="1"/>
                </a:lnTo>
                <a:cubicBezTo>
                  <a:pt x="2758446" y="1"/>
                  <a:pt x="2796585" y="81002"/>
                  <a:pt x="2844210" y="191561"/>
                </a:cubicBezTo>
                <a:lnTo>
                  <a:pt x="2914048" y="379593"/>
                </a:lnTo>
                <a:lnTo>
                  <a:pt x="4741485" y="379593"/>
                </a:lnTo>
                <a:lnTo>
                  <a:pt x="4741485" y="919786"/>
                </a:lnTo>
                <a:lnTo>
                  <a:pt x="0" y="919786"/>
                </a:lnTo>
                <a:lnTo>
                  <a:pt x="0" y="767520"/>
                </a:lnTo>
                <a:lnTo>
                  <a:pt x="0" y="662901"/>
                </a:lnTo>
                <a:lnTo>
                  <a:pt x="0" y="390308"/>
                </a:lnTo>
                <a:lnTo>
                  <a:pt x="0" y="379593"/>
                </a:lnTo>
                <a:lnTo>
                  <a:pt x="3980" y="379593"/>
                </a:lnTo>
                <a:lnTo>
                  <a:pt x="73818" y="191560"/>
                </a:lnTo>
                <a:cubicBezTo>
                  <a:pt x="121443" y="81001"/>
                  <a:pt x="159582" y="0"/>
                  <a:pt x="265378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모서리가 둥근 직사각형 11"/>
          <p:cNvSpPr/>
          <p:nvPr userDrawn="1"/>
        </p:nvSpPr>
        <p:spPr>
          <a:xfrm>
            <a:off x="4184730" y="1966354"/>
            <a:ext cx="3755503" cy="315007"/>
          </a:xfrm>
          <a:prstGeom prst="roundRect">
            <a:avLst>
              <a:gd name="adj" fmla="val 50000"/>
            </a:avLst>
          </a:prstGeom>
          <a:solidFill>
            <a:schemeClr val="accent3">
              <a:lumMod val="60000"/>
              <a:lumOff val="40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휴먼교육센터 </a:t>
            </a:r>
            <a:r>
              <a:rPr lang="en-US" altLang="ko-KR" sz="12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A</a:t>
            </a:r>
            <a:r>
              <a:rPr lang="ko-KR" altLang="en-US" sz="12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조</a:t>
            </a:r>
            <a:endParaRPr lang="ko-KR" altLang="en-US" sz="12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3" name="평행 사변형 12"/>
          <p:cNvSpPr/>
          <p:nvPr userDrawn="1"/>
        </p:nvSpPr>
        <p:spPr>
          <a:xfrm flipH="1">
            <a:off x="6556454" y="1474584"/>
            <a:ext cx="670187" cy="376568"/>
          </a:xfrm>
          <a:prstGeom prst="parallelogram">
            <a:avLst>
              <a:gd name="adj" fmla="val 37277"/>
            </a:avLst>
          </a:prstGeom>
          <a:solidFill>
            <a:schemeClr val="accent3">
              <a:lumMod val="40000"/>
              <a:lumOff val="60000"/>
            </a:schemeClr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+</a:t>
            </a:r>
            <a:endParaRPr lang="ko-KR" altLang="en-US" sz="20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4" name="직사각형 13"/>
          <p:cNvSpPr/>
          <p:nvPr userDrawn="1"/>
        </p:nvSpPr>
        <p:spPr>
          <a:xfrm>
            <a:off x="3966809" y="1433124"/>
            <a:ext cx="2324100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b="1" dirty="0" smtClean="0">
                <a:solidFill>
                  <a:srgbClr val="44546A">
                    <a:lumMod val="75000"/>
                  </a:srgbClr>
                </a:solidFill>
              </a:rPr>
              <a:t>모두의 랭킹</a:t>
            </a:r>
            <a:endParaRPr lang="en-US" altLang="ko-KR" sz="2400" b="1" dirty="0">
              <a:solidFill>
                <a:srgbClr val="44546A">
                  <a:lumMod val="75000"/>
                </a:srgbClr>
              </a:solidFill>
            </a:endParaRPr>
          </a:p>
        </p:txBody>
      </p:sp>
      <p:sp>
        <p:nvSpPr>
          <p:cNvPr id="15" name="직사각형 14"/>
          <p:cNvSpPr/>
          <p:nvPr userDrawn="1"/>
        </p:nvSpPr>
        <p:spPr>
          <a:xfrm>
            <a:off x="3731661" y="5695309"/>
            <a:ext cx="4661639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i="1" dirty="0" smtClean="0">
                <a:solidFill>
                  <a:srgbClr val="434544"/>
                </a:solidFill>
              </a:rPr>
              <a:t>웹 페이지 개발 최종 발표 </a:t>
            </a:r>
            <a:endParaRPr lang="ko-KR" altLang="en-US" b="1" dirty="0">
              <a:solidFill>
                <a:srgbClr val="434544"/>
              </a:solidFill>
            </a:endParaRPr>
          </a:p>
        </p:txBody>
      </p:sp>
      <p:sp>
        <p:nvSpPr>
          <p:cNvPr id="16" name="모서리가 둥근 직사각형 15"/>
          <p:cNvSpPr/>
          <p:nvPr userDrawn="1"/>
        </p:nvSpPr>
        <p:spPr>
          <a:xfrm>
            <a:off x="4335201" y="2909831"/>
            <a:ext cx="803959" cy="31500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  <a:effectLst>
            <a:outerShdw dist="38100" dir="2700000" algn="tl" rotWithShape="0">
              <a:schemeClr val="tx1">
                <a:lumMod val="75000"/>
                <a:lumOff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INDEX</a:t>
            </a:r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직사각형 16"/>
          <p:cNvSpPr/>
          <p:nvPr userDrawn="1"/>
        </p:nvSpPr>
        <p:spPr>
          <a:xfrm>
            <a:off x="5311236" y="2947839"/>
            <a:ext cx="132600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강전석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   김동연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8" name="모서리가 둥근 직사각형 17"/>
          <p:cNvSpPr/>
          <p:nvPr userDrawn="1"/>
        </p:nvSpPr>
        <p:spPr>
          <a:xfrm>
            <a:off x="4331519" y="3588843"/>
            <a:ext cx="803959" cy="31500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  <a:effectLst>
            <a:outerShdw dist="38100" dir="2700000" algn="tl" rotWithShape="0">
              <a:schemeClr val="tx1">
                <a:lumMod val="75000"/>
                <a:lumOff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Login</a:t>
            </a:r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직사각형 18"/>
          <p:cNvSpPr/>
          <p:nvPr userDrawn="1"/>
        </p:nvSpPr>
        <p:spPr>
          <a:xfrm>
            <a:off x="5307554" y="3626851"/>
            <a:ext cx="132600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박창주    신치수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0" name="모서리가 둥근 직사각형 19"/>
          <p:cNvSpPr/>
          <p:nvPr userDrawn="1"/>
        </p:nvSpPr>
        <p:spPr>
          <a:xfrm>
            <a:off x="4327837" y="4267855"/>
            <a:ext cx="803959" cy="31500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  <a:effectLst>
            <a:outerShdw dist="38100" dir="2700000" algn="tl" rotWithShape="0">
              <a:schemeClr val="tx1">
                <a:lumMod val="75000"/>
                <a:lumOff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Search</a:t>
            </a:r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" name="직사각형 20"/>
          <p:cNvSpPr/>
          <p:nvPr userDrawn="1"/>
        </p:nvSpPr>
        <p:spPr>
          <a:xfrm>
            <a:off x="5303872" y="4305863"/>
            <a:ext cx="132600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김동호    김정명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651256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2021-07-16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19546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2021-07-16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12644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2021-07-16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1" name="직사각형 10"/>
          <p:cNvSpPr/>
          <p:nvPr userDrawn="1"/>
        </p:nvSpPr>
        <p:spPr>
          <a:xfrm>
            <a:off x="-2644" y="839"/>
            <a:ext cx="12192000" cy="6858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 userDrawn="1"/>
        </p:nvSpPr>
        <p:spPr>
          <a:xfrm>
            <a:off x="230909" y="1099630"/>
            <a:ext cx="11752219" cy="5598272"/>
          </a:xfrm>
          <a:prstGeom prst="rect">
            <a:avLst/>
          </a:prstGeom>
          <a:solidFill>
            <a:srgbClr val="FFFFFF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" name="자유형 12"/>
          <p:cNvSpPr/>
          <p:nvPr userDrawn="1"/>
        </p:nvSpPr>
        <p:spPr>
          <a:xfrm>
            <a:off x="230909" y="183823"/>
            <a:ext cx="11748655" cy="919786"/>
          </a:xfrm>
          <a:custGeom>
            <a:avLst/>
            <a:gdLst>
              <a:gd name="connsiteX0" fmla="*/ 265378 w 11748655"/>
              <a:gd name="connsiteY0" fmla="*/ 0 h 919786"/>
              <a:gd name="connsiteX1" fmla="*/ 341488 w 11748655"/>
              <a:gd name="connsiteY1" fmla="*/ 0 h 919786"/>
              <a:gd name="connsiteX2" fmla="*/ 456938 w 11748655"/>
              <a:gd name="connsiteY2" fmla="*/ 0 h 919786"/>
              <a:gd name="connsiteX3" fmla="*/ 2535124 w 11748655"/>
              <a:gd name="connsiteY3" fmla="*/ 0 h 919786"/>
              <a:gd name="connsiteX4" fmla="*/ 2535124 w 11748655"/>
              <a:gd name="connsiteY4" fmla="*/ 1 h 919786"/>
              <a:gd name="connsiteX5" fmla="*/ 2652650 w 11748655"/>
              <a:gd name="connsiteY5" fmla="*/ 1 h 919786"/>
              <a:gd name="connsiteX6" fmla="*/ 2844210 w 11748655"/>
              <a:gd name="connsiteY6" fmla="*/ 191561 h 919786"/>
              <a:gd name="connsiteX7" fmla="*/ 2914048 w 11748655"/>
              <a:gd name="connsiteY7" fmla="*/ 379593 h 919786"/>
              <a:gd name="connsiteX8" fmla="*/ 11748655 w 11748655"/>
              <a:gd name="connsiteY8" fmla="*/ 379593 h 919786"/>
              <a:gd name="connsiteX9" fmla="*/ 11748655 w 11748655"/>
              <a:gd name="connsiteY9" fmla="*/ 662901 h 919786"/>
              <a:gd name="connsiteX10" fmla="*/ 11748655 w 11748655"/>
              <a:gd name="connsiteY10" fmla="*/ 767520 h 919786"/>
              <a:gd name="connsiteX11" fmla="*/ 11748655 w 11748655"/>
              <a:gd name="connsiteY11" fmla="*/ 919786 h 919786"/>
              <a:gd name="connsiteX12" fmla="*/ 0 w 11748655"/>
              <a:gd name="connsiteY12" fmla="*/ 919786 h 919786"/>
              <a:gd name="connsiteX13" fmla="*/ 0 w 11748655"/>
              <a:gd name="connsiteY13" fmla="*/ 767520 h 919786"/>
              <a:gd name="connsiteX14" fmla="*/ 0 w 11748655"/>
              <a:gd name="connsiteY14" fmla="*/ 662901 h 919786"/>
              <a:gd name="connsiteX15" fmla="*/ 0 w 11748655"/>
              <a:gd name="connsiteY15" fmla="*/ 390308 h 919786"/>
              <a:gd name="connsiteX16" fmla="*/ 0 w 11748655"/>
              <a:gd name="connsiteY16" fmla="*/ 379593 h 919786"/>
              <a:gd name="connsiteX17" fmla="*/ 3980 w 11748655"/>
              <a:gd name="connsiteY17" fmla="*/ 379593 h 919786"/>
              <a:gd name="connsiteX18" fmla="*/ 73818 w 11748655"/>
              <a:gd name="connsiteY18" fmla="*/ 191560 h 919786"/>
              <a:gd name="connsiteX19" fmla="*/ 265378 w 11748655"/>
              <a:gd name="connsiteY19" fmla="*/ 0 h 919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1748655" h="919786">
                <a:moveTo>
                  <a:pt x="265378" y="0"/>
                </a:moveTo>
                <a:lnTo>
                  <a:pt x="341488" y="0"/>
                </a:lnTo>
                <a:lnTo>
                  <a:pt x="456938" y="0"/>
                </a:lnTo>
                <a:lnTo>
                  <a:pt x="2535124" y="0"/>
                </a:lnTo>
                <a:lnTo>
                  <a:pt x="2535124" y="1"/>
                </a:lnTo>
                <a:lnTo>
                  <a:pt x="2652650" y="1"/>
                </a:lnTo>
                <a:cubicBezTo>
                  <a:pt x="2758446" y="1"/>
                  <a:pt x="2796585" y="81002"/>
                  <a:pt x="2844210" y="191561"/>
                </a:cubicBezTo>
                <a:lnTo>
                  <a:pt x="2914048" y="379593"/>
                </a:lnTo>
                <a:lnTo>
                  <a:pt x="11748655" y="379593"/>
                </a:lnTo>
                <a:lnTo>
                  <a:pt x="11748655" y="662901"/>
                </a:lnTo>
                <a:lnTo>
                  <a:pt x="11748655" y="767520"/>
                </a:lnTo>
                <a:lnTo>
                  <a:pt x="11748655" y="919786"/>
                </a:lnTo>
                <a:lnTo>
                  <a:pt x="0" y="919786"/>
                </a:lnTo>
                <a:lnTo>
                  <a:pt x="0" y="767520"/>
                </a:lnTo>
                <a:lnTo>
                  <a:pt x="0" y="662901"/>
                </a:lnTo>
                <a:lnTo>
                  <a:pt x="0" y="390308"/>
                </a:lnTo>
                <a:lnTo>
                  <a:pt x="0" y="379593"/>
                </a:lnTo>
                <a:lnTo>
                  <a:pt x="3980" y="379593"/>
                </a:lnTo>
                <a:lnTo>
                  <a:pt x="73818" y="191560"/>
                </a:lnTo>
                <a:cubicBezTo>
                  <a:pt x="121443" y="81001"/>
                  <a:pt x="159582" y="0"/>
                  <a:pt x="265378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평행 사변형 13"/>
          <p:cNvSpPr/>
          <p:nvPr userDrawn="1"/>
        </p:nvSpPr>
        <p:spPr>
          <a:xfrm flipH="1">
            <a:off x="2960152" y="192289"/>
            <a:ext cx="670187" cy="376568"/>
          </a:xfrm>
          <a:prstGeom prst="parallelogram">
            <a:avLst>
              <a:gd name="adj" fmla="val 37277"/>
            </a:avLst>
          </a:prstGeom>
          <a:solidFill>
            <a:schemeClr val="accent3">
              <a:lumMod val="40000"/>
              <a:lumOff val="60000"/>
            </a:schemeClr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+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62422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2021-07-16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1" name="직사각형 10"/>
          <p:cNvSpPr/>
          <p:nvPr userDrawn="1"/>
        </p:nvSpPr>
        <p:spPr>
          <a:xfrm>
            <a:off x="-2644" y="839"/>
            <a:ext cx="12192000" cy="6858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 userDrawn="1"/>
        </p:nvSpPr>
        <p:spPr>
          <a:xfrm>
            <a:off x="230909" y="1099630"/>
            <a:ext cx="11752219" cy="5598272"/>
          </a:xfrm>
          <a:prstGeom prst="rect">
            <a:avLst/>
          </a:prstGeom>
          <a:solidFill>
            <a:srgbClr val="FFFFFF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" name="자유형 12"/>
          <p:cNvSpPr/>
          <p:nvPr userDrawn="1"/>
        </p:nvSpPr>
        <p:spPr>
          <a:xfrm>
            <a:off x="230909" y="183823"/>
            <a:ext cx="11748655" cy="919786"/>
          </a:xfrm>
          <a:custGeom>
            <a:avLst/>
            <a:gdLst>
              <a:gd name="connsiteX0" fmla="*/ 265378 w 11748655"/>
              <a:gd name="connsiteY0" fmla="*/ 0 h 919786"/>
              <a:gd name="connsiteX1" fmla="*/ 341488 w 11748655"/>
              <a:gd name="connsiteY1" fmla="*/ 0 h 919786"/>
              <a:gd name="connsiteX2" fmla="*/ 456938 w 11748655"/>
              <a:gd name="connsiteY2" fmla="*/ 0 h 919786"/>
              <a:gd name="connsiteX3" fmla="*/ 2535124 w 11748655"/>
              <a:gd name="connsiteY3" fmla="*/ 0 h 919786"/>
              <a:gd name="connsiteX4" fmla="*/ 2535124 w 11748655"/>
              <a:gd name="connsiteY4" fmla="*/ 1 h 919786"/>
              <a:gd name="connsiteX5" fmla="*/ 2652650 w 11748655"/>
              <a:gd name="connsiteY5" fmla="*/ 1 h 919786"/>
              <a:gd name="connsiteX6" fmla="*/ 2844210 w 11748655"/>
              <a:gd name="connsiteY6" fmla="*/ 191561 h 919786"/>
              <a:gd name="connsiteX7" fmla="*/ 2914048 w 11748655"/>
              <a:gd name="connsiteY7" fmla="*/ 379593 h 919786"/>
              <a:gd name="connsiteX8" fmla="*/ 11748655 w 11748655"/>
              <a:gd name="connsiteY8" fmla="*/ 379593 h 919786"/>
              <a:gd name="connsiteX9" fmla="*/ 11748655 w 11748655"/>
              <a:gd name="connsiteY9" fmla="*/ 662901 h 919786"/>
              <a:gd name="connsiteX10" fmla="*/ 11748655 w 11748655"/>
              <a:gd name="connsiteY10" fmla="*/ 767520 h 919786"/>
              <a:gd name="connsiteX11" fmla="*/ 11748655 w 11748655"/>
              <a:gd name="connsiteY11" fmla="*/ 919786 h 919786"/>
              <a:gd name="connsiteX12" fmla="*/ 0 w 11748655"/>
              <a:gd name="connsiteY12" fmla="*/ 919786 h 919786"/>
              <a:gd name="connsiteX13" fmla="*/ 0 w 11748655"/>
              <a:gd name="connsiteY13" fmla="*/ 767520 h 919786"/>
              <a:gd name="connsiteX14" fmla="*/ 0 w 11748655"/>
              <a:gd name="connsiteY14" fmla="*/ 662901 h 919786"/>
              <a:gd name="connsiteX15" fmla="*/ 0 w 11748655"/>
              <a:gd name="connsiteY15" fmla="*/ 390308 h 919786"/>
              <a:gd name="connsiteX16" fmla="*/ 0 w 11748655"/>
              <a:gd name="connsiteY16" fmla="*/ 379593 h 919786"/>
              <a:gd name="connsiteX17" fmla="*/ 3980 w 11748655"/>
              <a:gd name="connsiteY17" fmla="*/ 379593 h 919786"/>
              <a:gd name="connsiteX18" fmla="*/ 73818 w 11748655"/>
              <a:gd name="connsiteY18" fmla="*/ 191560 h 919786"/>
              <a:gd name="connsiteX19" fmla="*/ 265378 w 11748655"/>
              <a:gd name="connsiteY19" fmla="*/ 0 h 919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1748655" h="919786">
                <a:moveTo>
                  <a:pt x="265378" y="0"/>
                </a:moveTo>
                <a:lnTo>
                  <a:pt x="341488" y="0"/>
                </a:lnTo>
                <a:lnTo>
                  <a:pt x="456938" y="0"/>
                </a:lnTo>
                <a:lnTo>
                  <a:pt x="2535124" y="0"/>
                </a:lnTo>
                <a:lnTo>
                  <a:pt x="2535124" y="1"/>
                </a:lnTo>
                <a:lnTo>
                  <a:pt x="2652650" y="1"/>
                </a:lnTo>
                <a:cubicBezTo>
                  <a:pt x="2758446" y="1"/>
                  <a:pt x="2796585" y="81002"/>
                  <a:pt x="2844210" y="191561"/>
                </a:cubicBezTo>
                <a:lnTo>
                  <a:pt x="2914048" y="379593"/>
                </a:lnTo>
                <a:lnTo>
                  <a:pt x="11748655" y="379593"/>
                </a:lnTo>
                <a:lnTo>
                  <a:pt x="11748655" y="662901"/>
                </a:lnTo>
                <a:lnTo>
                  <a:pt x="11748655" y="767520"/>
                </a:lnTo>
                <a:lnTo>
                  <a:pt x="11748655" y="919786"/>
                </a:lnTo>
                <a:lnTo>
                  <a:pt x="0" y="919786"/>
                </a:lnTo>
                <a:lnTo>
                  <a:pt x="0" y="767520"/>
                </a:lnTo>
                <a:lnTo>
                  <a:pt x="0" y="662901"/>
                </a:lnTo>
                <a:lnTo>
                  <a:pt x="0" y="390308"/>
                </a:lnTo>
                <a:lnTo>
                  <a:pt x="0" y="379593"/>
                </a:lnTo>
                <a:lnTo>
                  <a:pt x="3980" y="379593"/>
                </a:lnTo>
                <a:lnTo>
                  <a:pt x="73818" y="191560"/>
                </a:lnTo>
                <a:cubicBezTo>
                  <a:pt x="121443" y="81001"/>
                  <a:pt x="159582" y="0"/>
                  <a:pt x="265378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평행 사변형 13"/>
          <p:cNvSpPr/>
          <p:nvPr userDrawn="1"/>
        </p:nvSpPr>
        <p:spPr>
          <a:xfrm flipH="1">
            <a:off x="2960152" y="192289"/>
            <a:ext cx="670187" cy="376568"/>
          </a:xfrm>
          <a:prstGeom prst="parallelogram">
            <a:avLst>
              <a:gd name="adj" fmla="val 37277"/>
            </a:avLst>
          </a:prstGeom>
          <a:solidFill>
            <a:schemeClr val="accent3">
              <a:lumMod val="40000"/>
              <a:lumOff val="60000"/>
            </a:schemeClr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+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037694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2021-07-16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1" name="직사각형 10"/>
          <p:cNvSpPr/>
          <p:nvPr userDrawn="1"/>
        </p:nvSpPr>
        <p:spPr>
          <a:xfrm>
            <a:off x="-2644" y="839"/>
            <a:ext cx="12192000" cy="6858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 userDrawn="1"/>
        </p:nvSpPr>
        <p:spPr>
          <a:xfrm>
            <a:off x="230909" y="1099630"/>
            <a:ext cx="11752219" cy="5598272"/>
          </a:xfrm>
          <a:prstGeom prst="rect">
            <a:avLst/>
          </a:prstGeom>
          <a:solidFill>
            <a:srgbClr val="FFFFFF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" name="자유형 12"/>
          <p:cNvSpPr/>
          <p:nvPr userDrawn="1"/>
        </p:nvSpPr>
        <p:spPr>
          <a:xfrm>
            <a:off x="230909" y="183823"/>
            <a:ext cx="11748655" cy="919786"/>
          </a:xfrm>
          <a:custGeom>
            <a:avLst/>
            <a:gdLst>
              <a:gd name="connsiteX0" fmla="*/ 265378 w 11748655"/>
              <a:gd name="connsiteY0" fmla="*/ 0 h 919786"/>
              <a:gd name="connsiteX1" fmla="*/ 341488 w 11748655"/>
              <a:gd name="connsiteY1" fmla="*/ 0 h 919786"/>
              <a:gd name="connsiteX2" fmla="*/ 456938 w 11748655"/>
              <a:gd name="connsiteY2" fmla="*/ 0 h 919786"/>
              <a:gd name="connsiteX3" fmla="*/ 2535124 w 11748655"/>
              <a:gd name="connsiteY3" fmla="*/ 0 h 919786"/>
              <a:gd name="connsiteX4" fmla="*/ 2535124 w 11748655"/>
              <a:gd name="connsiteY4" fmla="*/ 1 h 919786"/>
              <a:gd name="connsiteX5" fmla="*/ 2652650 w 11748655"/>
              <a:gd name="connsiteY5" fmla="*/ 1 h 919786"/>
              <a:gd name="connsiteX6" fmla="*/ 2844210 w 11748655"/>
              <a:gd name="connsiteY6" fmla="*/ 191561 h 919786"/>
              <a:gd name="connsiteX7" fmla="*/ 2914048 w 11748655"/>
              <a:gd name="connsiteY7" fmla="*/ 379593 h 919786"/>
              <a:gd name="connsiteX8" fmla="*/ 11748655 w 11748655"/>
              <a:gd name="connsiteY8" fmla="*/ 379593 h 919786"/>
              <a:gd name="connsiteX9" fmla="*/ 11748655 w 11748655"/>
              <a:gd name="connsiteY9" fmla="*/ 662901 h 919786"/>
              <a:gd name="connsiteX10" fmla="*/ 11748655 w 11748655"/>
              <a:gd name="connsiteY10" fmla="*/ 767520 h 919786"/>
              <a:gd name="connsiteX11" fmla="*/ 11748655 w 11748655"/>
              <a:gd name="connsiteY11" fmla="*/ 919786 h 919786"/>
              <a:gd name="connsiteX12" fmla="*/ 0 w 11748655"/>
              <a:gd name="connsiteY12" fmla="*/ 919786 h 919786"/>
              <a:gd name="connsiteX13" fmla="*/ 0 w 11748655"/>
              <a:gd name="connsiteY13" fmla="*/ 767520 h 919786"/>
              <a:gd name="connsiteX14" fmla="*/ 0 w 11748655"/>
              <a:gd name="connsiteY14" fmla="*/ 662901 h 919786"/>
              <a:gd name="connsiteX15" fmla="*/ 0 w 11748655"/>
              <a:gd name="connsiteY15" fmla="*/ 390308 h 919786"/>
              <a:gd name="connsiteX16" fmla="*/ 0 w 11748655"/>
              <a:gd name="connsiteY16" fmla="*/ 379593 h 919786"/>
              <a:gd name="connsiteX17" fmla="*/ 3980 w 11748655"/>
              <a:gd name="connsiteY17" fmla="*/ 379593 h 919786"/>
              <a:gd name="connsiteX18" fmla="*/ 73818 w 11748655"/>
              <a:gd name="connsiteY18" fmla="*/ 191560 h 919786"/>
              <a:gd name="connsiteX19" fmla="*/ 265378 w 11748655"/>
              <a:gd name="connsiteY19" fmla="*/ 0 h 919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1748655" h="919786">
                <a:moveTo>
                  <a:pt x="265378" y="0"/>
                </a:moveTo>
                <a:lnTo>
                  <a:pt x="341488" y="0"/>
                </a:lnTo>
                <a:lnTo>
                  <a:pt x="456938" y="0"/>
                </a:lnTo>
                <a:lnTo>
                  <a:pt x="2535124" y="0"/>
                </a:lnTo>
                <a:lnTo>
                  <a:pt x="2535124" y="1"/>
                </a:lnTo>
                <a:lnTo>
                  <a:pt x="2652650" y="1"/>
                </a:lnTo>
                <a:cubicBezTo>
                  <a:pt x="2758446" y="1"/>
                  <a:pt x="2796585" y="81002"/>
                  <a:pt x="2844210" y="191561"/>
                </a:cubicBezTo>
                <a:lnTo>
                  <a:pt x="2914048" y="379593"/>
                </a:lnTo>
                <a:lnTo>
                  <a:pt x="11748655" y="379593"/>
                </a:lnTo>
                <a:lnTo>
                  <a:pt x="11748655" y="662901"/>
                </a:lnTo>
                <a:lnTo>
                  <a:pt x="11748655" y="767520"/>
                </a:lnTo>
                <a:lnTo>
                  <a:pt x="11748655" y="919786"/>
                </a:lnTo>
                <a:lnTo>
                  <a:pt x="0" y="919786"/>
                </a:lnTo>
                <a:lnTo>
                  <a:pt x="0" y="767520"/>
                </a:lnTo>
                <a:lnTo>
                  <a:pt x="0" y="662901"/>
                </a:lnTo>
                <a:lnTo>
                  <a:pt x="0" y="390308"/>
                </a:lnTo>
                <a:lnTo>
                  <a:pt x="0" y="379593"/>
                </a:lnTo>
                <a:lnTo>
                  <a:pt x="3980" y="379593"/>
                </a:lnTo>
                <a:lnTo>
                  <a:pt x="73818" y="191560"/>
                </a:lnTo>
                <a:cubicBezTo>
                  <a:pt x="121443" y="81001"/>
                  <a:pt x="159582" y="0"/>
                  <a:pt x="265378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평행 사변형 13"/>
          <p:cNvSpPr/>
          <p:nvPr userDrawn="1"/>
        </p:nvSpPr>
        <p:spPr>
          <a:xfrm flipH="1">
            <a:off x="2960152" y="192289"/>
            <a:ext cx="670187" cy="376568"/>
          </a:xfrm>
          <a:prstGeom prst="parallelogram">
            <a:avLst>
              <a:gd name="adj" fmla="val 37277"/>
            </a:avLst>
          </a:prstGeom>
          <a:solidFill>
            <a:schemeClr val="accent3">
              <a:lumMod val="40000"/>
              <a:lumOff val="60000"/>
            </a:schemeClr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+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408686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2021-07-16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1" name="직사각형 10"/>
          <p:cNvSpPr/>
          <p:nvPr userDrawn="1"/>
        </p:nvSpPr>
        <p:spPr>
          <a:xfrm>
            <a:off x="-2644" y="839"/>
            <a:ext cx="12192000" cy="6858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 userDrawn="1"/>
        </p:nvSpPr>
        <p:spPr>
          <a:xfrm>
            <a:off x="230909" y="1099630"/>
            <a:ext cx="11752219" cy="5598272"/>
          </a:xfrm>
          <a:prstGeom prst="rect">
            <a:avLst/>
          </a:prstGeom>
          <a:solidFill>
            <a:srgbClr val="FFFFFF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" name="자유형 12"/>
          <p:cNvSpPr/>
          <p:nvPr userDrawn="1"/>
        </p:nvSpPr>
        <p:spPr>
          <a:xfrm>
            <a:off x="230909" y="183823"/>
            <a:ext cx="11748655" cy="919786"/>
          </a:xfrm>
          <a:custGeom>
            <a:avLst/>
            <a:gdLst>
              <a:gd name="connsiteX0" fmla="*/ 265378 w 11748655"/>
              <a:gd name="connsiteY0" fmla="*/ 0 h 919786"/>
              <a:gd name="connsiteX1" fmla="*/ 341488 w 11748655"/>
              <a:gd name="connsiteY1" fmla="*/ 0 h 919786"/>
              <a:gd name="connsiteX2" fmla="*/ 456938 w 11748655"/>
              <a:gd name="connsiteY2" fmla="*/ 0 h 919786"/>
              <a:gd name="connsiteX3" fmla="*/ 2535124 w 11748655"/>
              <a:gd name="connsiteY3" fmla="*/ 0 h 919786"/>
              <a:gd name="connsiteX4" fmla="*/ 2535124 w 11748655"/>
              <a:gd name="connsiteY4" fmla="*/ 1 h 919786"/>
              <a:gd name="connsiteX5" fmla="*/ 2652650 w 11748655"/>
              <a:gd name="connsiteY5" fmla="*/ 1 h 919786"/>
              <a:gd name="connsiteX6" fmla="*/ 2844210 w 11748655"/>
              <a:gd name="connsiteY6" fmla="*/ 191561 h 919786"/>
              <a:gd name="connsiteX7" fmla="*/ 2914048 w 11748655"/>
              <a:gd name="connsiteY7" fmla="*/ 379593 h 919786"/>
              <a:gd name="connsiteX8" fmla="*/ 11748655 w 11748655"/>
              <a:gd name="connsiteY8" fmla="*/ 379593 h 919786"/>
              <a:gd name="connsiteX9" fmla="*/ 11748655 w 11748655"/>
              <a:gd name="connsiteY9" fmla="*/ 662901 h 919786"/>
              <a:gd name="connsiteX10" fmla="*/ 11748655 w 11748655"/>
              <a:gd name="connsiteY10" fmla="*/ 767520 h 919786"/>
              <a:gd name="connsiteX11" fmla="*/ 11748655 w 11748655"/>
              <a:gd name="connsiteY11" fmla="*/ 919786 h 919786"/>
              <a:gd name="connsiteX12" fmla="*/ 0 w 11748655"/>
              <a:gd name="connsiteY12" fmla="*/ 919786 h 919786"/>
              <a:gd name="connsiteX13" fmla="*/ 0 w 11748655"/>
              <a:gd name="connsiteY13" fmla="*/ 767520 h 919786"/>
              <a:gd name="connsiteX14" fmla="*/ 0 w 11748655"/>
              <a:gd name="connsiteY14" fmla="*/ 662901 h 919786"/>
              <a:gd name="connsiteX15" fmla="*/ 0 w 11748655"/>
              <a:gd name="connsiteY15" fmla="*/ 390308 h 919786"/>
              <a:gd name="connsiteX16" fmla="*/ 0 w 11748655"/>
              <a:gd name="connsiteY16" fmla="*/ 379593 h 919786"/>
              <a:gd name="connsiteX17" fmla="*/ 3980 w 11748655"/>
              <a:gd name="connsiteY17" fmla="*/ 379593 h 919786"/>
              <a:gd name="connsiteX18" fmla="*/ 73818 w 11748655"/>
              <a:gd name="connsiteY18" fmla="*/ 191560 h 919786"/>
              <a:gd name="connsiteX19" fmla="*/ 265378 w 11748655"/>
              <a:gd name="connsiteY19" fmla="*/ 0 h 919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1748655" h="919786">
                <a:moveTo>
                  <a:pt x="265378" y="0"/>
                </a:moveTo>
                <a:lnTo>
                  <a:pt x="341488" y="0"/>
                </a:lnTo>
                <a:lnTo>
                  <a:pt x="456938" y="0"/>
                </a:lnTo>
                <a:lnTo>
                  <a:pt x="2535124" y="0"/>
                </a:lnTo>
                <a:lnTo>
                  <a:pt x="2535124" y="1"/>
                </a:lnTo>
                <a:lnTo>
                  <a:pt x="2652650" y="1"/>
                </a:lnTo>
                <a:cubicBezTo>
                  <a:pt x="2758446" y="1"/>
                  <a:pt x="2796585" y="81002"/>
                  <a:pt x="2844210" y="191561"/>
                </a:cubicBezTo>
                <a:lnTo>
                  <a:pt x="2914048" y="379593"/>
                </a:lnTo>
                <a:lnTo>
                  <a:pt x="11748655" y="379593"/>
                </a:lnTo>
                <a:lnTo>
                  <a:pt x="11748655" y="662901"/>
                </a:lnTo>
                <a:lnTo>
                  <a:pt x="11748655" y="767520"/>
                </a:lnTo>
                <a:lnTo>
                  <a:pt x="11748655" y="919786"/>
                </a:lnTo>
                <a:lnTo>
                  <a:pt x="0" y="919786"/>
                </a:lnTo>
                <a:lnTo>
                  <a:pt x="0" y="767520"/>
                </a:lnTo>
                <a:lnTo>
                  <a:pt x="0" y="662901"/>
                </a:lnTo>
                <a:lnTo>
                  <a:pt x="0" y="390308"/>
                </a:lnTo>
                <a:lnTo>
                  <a:pt x="0" y="379593"/>
                </a:lnTo>
                <a:lnTo>
                  <a:pt x="3980" y="379593"/>
                </a:lnTo>
                <a:lnTo>
                  <a:pt x="73818" y="191560"/>
                </a:lnTo>
                <a:cubicBezTo>
                  <a:pt x="121443" y="81001"/>
                  <a:pt x="159582" y="0"/>
                  <a:pt x="265378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평행 사변형 13"/>
          <p:cNvSpPr/>
          <p:nvPr userDrawn="1"/>
        </p:nvSpPr>
        <p:spPr>
          <a:xfrm flipH="1">
            <a:off x="2960152" y="192289"/>
            <a:ext cx="670187" cy="376568"/>
          </a:xfrm>
          <a:prstGeom prst="parallelogram">
            <a:avLst>
              <a:gd name="adj" fmla="val 37277"/>
            </a:avLst>
          </a:prstGeom>
          <a:solidFill>
            <a:schemeClr val="accent3">
              <a:lumMod val="40000"/>
              <a:lumOff val="60000"/>
            </a:schemeClr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+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03826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2021-07-16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1" name="직사각형 10"/>
          <p:cNvSpPr/>
          <p:nvPr userDrawn="1"/>
        </p:nvSpPr>
        <p:spPr>
          <a:xfrm>
            <a:off x="-2644" y="839"/>
            <a:ext cx="12192000" cy="6858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 userDrawn="1"/>
        </p:nvSpPr>
        <p:spPr>
          <a:xfrm>
            <a:off x="230909" y="1099630"/>
            <a:ext cx="11752219" cy="5598272"/>
          </a:xfrm>
          <a:prstGeom prst="rect">
            <a:avLst/>
          </a:prstGeom>
          <a:solidFill>
            <a:srgbClr val="FFFFFF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" name="자유형 12"/>
          <p:cNvSpPr/>
          <p:nvPr userDrawn="1"/>
        </p:nvSpPr>
        <p:spPr>
          <a:xfrm>
            <a:off x="230909" y="183823"/>
            <a:ext cx="11748655" cy="919786"/>
          </a:xfrm>
          <a:custGeom>
            <a:avLst/>
            <a:gdLst>
              <a:gd name="connsiteX0" fmla="*/ 265378 w 11748655"/>
              <a:gd name="connsiteY0" fmla="*/ 0 h 919786"/>
              <a:gd name="connsiteX1" fmla="*/ 341488 w 11748655"/>
              <a:gd name="connsiteY1" fmla="*/ 0 h 919786"/>
              <a:gd name="connsiteX2" fmla="*/ 456938 w 11748655"/>
              <a:gd name="connsiteY2" fmla="*/ 0 h 919786"/>
              <a:gd name="connsiteX3" fmla="*/ 2535124 w 11748655"/>
              <a:gd name="connsiteY3" fmla="*/ 0 h 919786"/>
              <a:gd name="connsiteX4" fmla="*/ 2535124 w 11748655"/>
              <a:gd name="connsiteY4" fmla="*/ 1 h 919786"/>
              <a:gd name="connsiteX5" fmla="*/ 2652650 w 11748655"/>
              <a:gd name="connsiteY5" fmla="*/ 1 h 919786"/>
              <a:gd name="connsiteX6" fmla="*/ 2844210 w 11748655"/>
              <a:gd name="connsiteY6" fmla="*/ 191561 h 919786"/>
              <a:gd name="connsiteX7" fmla="*/ 2914048 w 11748655"/>
              <a:gd name="connsiteY7" fmla="*/ 379593 h 919786"/>
              <a:gd name="connsiteX8" fmla="*/ 11748655 w 11748655"/>
              <a:gd name="connsiteY8" fmla="*/ 379593 h 919786"/>
              <a:gd name="connsiteX9" fmla="*/ 11748655 w 11748655"/>
              <a:gd name="connsiteY9" fmla="*/ 662901 h 919786"/>
              <a:gd name="connsiteX10" fmla="*/ 11748655 w 11748655"/>
              <a:gd name="connsiteY10" fmla="*/ 767520 h 919786"/>
              <a:gd name="connsiteX11" fmla="*/ 11748655 w 11748655"/>
              <a:gd name="connsiteY11" fmla="*/ 919786 h 919786"/>
              <a:gd name="connsiteX12" fmla="*/ 0 w 11748655"/>
              <a:gd name="connsiteY12" fmla="*/ 919786 h 919786"/>
              <a:gd name="connsiteX13" fmla="*/ 0 w 11748655"/>
              <a:gd name="connsiteY13" fmla="*/ 767520 h 919786"/>
              <a:gd name="connsiteX14" fmla="*/ 0 w 11748655"/>
              <a:gd name="connsiteY14" fmla="*/ 662901 h 919786"/>
              <a:gd name="connsiteX15" fmla="*/ 0 w 11748655"/>
              <a:gd name="connsiteY15" fmla="*/ 390308 h 919786"/>
              <a:gd name="connsiteX16" fmla="*/ 0 w 11748655"/>
              <a:gd name="connsiteY16" fmla="*/ 379593 h 919786"/>
              <a:gd name="connsiteX17" fmla="*/ 3980 w 11748655"/>
              <a:gd name="connsiteY17" fmla="*/ 379593 h 919786"/>
              <a:gd name="connsiteX18" fmla="*/ 73818 w 11748655"/>
              <a:gd name="connsiteY18" fmla="*/ 191560 h 919786"/>
              <a:gd name="connsiteX19" fmla="*/ 265378 w 11748655"/>
              <a:gd name="connsiteY19" fmla="*/ 0 h 919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1748655" h="919786">
                <a:moveTo>
                  <a:pt x="265378" y="0"/>
                </a:moveTo>
                <a:lnTo>
                  <a:pt x="341488" y="0"/>
                </a:lnTo>
                <a:lnTo>
                  <a:pt x="456938" y="0"/>
                </a:lnTo>
                <a:lnTo>
                  <a:pt x="2535124" y="0"/>
                </a:lnTo>
                <a:lnTo>
                  <a:pt x="2535124" y="1"/>
                </a:lnTo>
                <a:lnTo>
                  <a:pt x="2652650" y="1"/>
                </a:lnTo>
                <a:cubicBezTo>
                  <a:pt x="2758446" y="1"/>
                  <a:pt x="2796585" y="81002"/>
                  <a:pt x="2844210" y="191561"/>
                </a:cubicBezTo>
                <a:lnTo>
                  <a:pt x="2914048" y="379593"/>
                </a:lnTo>
                <a:lnTo>
                  <a:pt x="11748655" y="379593"/>
                </a:lnTo>
                <a:lnTo>
                  <a:pt x="11748655" y="662901"/>
                </a:lnTo>
                <a:lnTo>
                  <a:pt x="11748655" y="767520"/>
                </a:lnTo>
                <a:lnTo>
                  <a:pt x="11748655" y="919786"/>
                </a:lnTo>
                <a:lnTo>
                  <a:pt x="0" y="919786"/>
                </a:lnTo>
                <a:lnTo>
                  <a:pt x="0" y="767520"/>
                </a:lnTo>
                <a:lnTo>
                  <a:pt x="0" y="662901"/>
                </a:lnTo>
                <a:lnTo>
                  <a:pt x="0" y="390308"/>
                </a:lnTo>
                <a:lnTo>
                  <a:pt x="0" y="379593"/>
                </a:lnTo>
                <a:lnTo>
                  <a:pt x="3980" y="379593"/>
                </a:lnTo>
                <a:lnTo>
                  <a:pt x="73818" y="191560"/>
                </a:lnTo>
                <a:cubicBezTo>
                  <a:pt x="121443" y="81001"/>
                  <a:pt x="159582" y="0"/>
                  <a:pt x="265378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평행 사변형 13"/>
          <p:cNvSpPr/>
          <p:nvPr userDrawn="1"/>
        </p:nvSpPr>
        <p:spPr>
          <a:xfrm flipH="1">
            <a:off x="2960152" y="192289"/>
            <a:ext cx="670187" cy="376568"/>
          </a:xfrm>
          <a:prstGeom prst="parallelogram">
            <a:avLst>
              <a:gd name="adj" fmla="val 37277"/>
            </a:avLst>
          </a:prstGeom>
          <a:solidFill>
            <a:schemeClr val="accent3">
              <a:lumMod val="40000"/>
              <a:lumOff val="60000"/>
            </a:schemeClr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+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22601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72F263-0804-4E05-B73E-8E83630BC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C805D89-EEEC-4AF9-AD5C-DF31F28C4C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E7E383E-7683-4163-9FFB-BE5109AD79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C0D07-9C5B-4918-AAAD-15A0853B3A73}" type="datetimeFigureOut">
              <a:rPr lang="ko-KR" altLang="en-US" smtClean="0"/>
              <a:t>2021-07-16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30E3E11-C698-42FB-B6E8-B03383B9C3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2F30BDD-4F14-4152-97F7-8DA7A8895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9AD85-AFBD-4620-B3ED-5D32AA6AA1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29725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2021-07-16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1" name="직사각형 10"/>
          <p:cNvSpPr/>
          <p:nvPr userDrawn="1"/>
        </p:nvSpPr>
        <p:spPr>
          <a:xfrm>
            <a:off x="-2644" y="839"/>
            <a:ext cx="12192000" cy="6858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 userDrawn="1"/>
        </p:nvSpPr>
        <p:spPr>
          <a:xfrm>
            <a:off x="230909" y="1099630"/>
            <a:ext cx="11752219" cy="5598272"/>
          </a:xfrm>
          <a:prstGeom prst="rect">
            <a:avLst/>
          </a:prstGeom>
          <a:solidFill>
            <a:srgbClr val="FFFFFF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" name="자유형 12"/>
          <p:cNvSpPr/>
          <p:nvPr userDrawn="1"/>
        </p:nvSpPr>
        <p:spPr>
          <a:xfrm>
            <a:off x="230909" y="183823"/>
            <a:ext cx="11748655" cy="919786"/>
          </a:xfrm>
          <a:custGeom>
            <a:avLst/>
            <a:gdLst>
              <a:gd name="connsiteX0" fmla="*/ 265378 w 11748655"/>
              <a:gd name="connsiteY0" fmla="*/ 0 h 919786"/>
              <a:gd name="connsiteX1" fmla="*/ 341488 w 11748655"/>
              <a:gd name="connsiteY1" fmla="*/ 0 h 919786"/>
              <a:gd name="connsiteX2" fmla="*/ 456938 w 11748655"/>
              <a:gd name="connsiteY2" fmla="*/ 0 h 919786"/>
              <a:gd name="connsiteX3" fmla="*/ 2535124 w 11748655"/>
              <a:gd name="connsiteY3" fmla="*/ 0 h 919786"/>
              <a:gd name="connsiteX4" fmla="*/ 2535124 w 11748655"/>
              <a:gd name="connsiteY4" fmla="*/ 1 h 919786"/>
              <a:gd name="connsiteX5" fmla="*/ 2652650 w 11748655"/>
              <a:gd name="connsiteY5" fmla="*/ 1 h 919786"/>
              <a:gd name="connsiteX6" fmla="*/ 2844210 w 11748655"/>
              <a:gd name="connsiteY6" fmla="*/ 191561 h 919786"/>
              <a:gd name="connsiteX7" fmla="*/ 2914048 w 11748655"/>
              <a:gd name="connsiteY7" fmla="*/ 379593 h 919786"/>
              <a:gd name="connsiteX8" fmla="*/ 11748655 w 11748655"/>
              <a:gd name="connsiteY8" fmla="*/ 379593 h 919786"/>
              <a:gd name="connsiteX9" fmla="*/ 11748655 w 11748655"/>
              <a:gd name="connsiteY9" fmla="*/ 662901 h 919786"/>
              <a:gd name="connsiteX10" fmla="*/ 11748655 w 11748655"/>
              <a:gd name="connsiteY10" fmla="*/ 767520 h 919786"/>
              <a:gd name="connsiteX11" fmla="*/ 11748655 w 11748655"/>
              <a:gd name="connsiteY11" fmla="*/ 919786 h 919786"/>
              <a:gd name="connsiteX12" fmla="*/ 0 w 11748655"/>
              <a:gd name="connsiteY12" fmla="*/ 919786 h 919786"/>
              <a:gd name="connsiteX13" fmla="*/ 0 w 11748655"/>
              <a:gd name="connsiteY13" fmla="*/ 767520 h 919786"/>
              <a:gd name="connsiteX14" fmla="*/ 0 w 11748655"/>
              <a:gd name="connsiteY14" fmla="*/ 662901 h 919786"/>
              <a:gd name="connsiteX15" fmla="*/ 0 w 11748655"/>
              <a:gd name="connsiteY15" fmla="*/ 390308 h 919786"/>
              <a:gd name="connsiteX16" fmla="*/ 0 w 11748655"/>
              <a:gd name="connsiteY16" fmla="*/ 379593 h 919786"/>
              <a:gd name="connsiteX17" fmla="*/ 3980 w 11748655"/>
              <a:gd name="connsiteY17" fmla="*/ 379593 h 919786"/>
              <a:gd name="connsiteX18" fmla="*/ 73818 w 11748655"/>
              <a:gd name="connsiteY18" fmla="*/ 191560 h 919786"/>
              <a:gd name="connsiteX19" fmla="*/ 265378 w 11748655"/>
              <a:gd name="connsiteY19" fmla="*/ 0 h 919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1748655" h="919786">
                <a:moveTo>
                  <a:pt x="265378" y="0"/>
                </a:moveTo>
                <a:lnTo>
                  <a:pt x="341488" y="0"/>
                </a:lnTo>
                <a:lnTo>
                  <a:pt x="456938" y="0"/>
                </a:lnTo>
                <a:lnTo>
                  <a:pt x="2535124" y="0"/>
                </a:lnTo>
                <a:lnTo>
                  <a:pt x="2535124" y="1"/>
                </a:lnTo>
                <a:lnTo>
                  <a:pt x="2652650" y="1"/>
                </a:lnTo>
                <a:cubicBezTo>
                  <a:pt x="2758446" y="1"/>
                  <a:pt x="2796585" y="81002"/>
                  <a:pt x="2844210" y="191561"/>
                </a:cubicBezTo>
                <a:lnTo>
                  <a:pt x="2914048" y="379593"/>
                </a:lnTo>
                <a:lnTo>
                  <a:pt x="11748655" y="379593"/>
                </a:lnTo>
                <a:lnTo>
                  <a:pt x="11748655" y="662901"/>
                </a:lnTo>
                <a:lnTo>
                  <a:pt x="11748655" y="767520"/>
                </a:lnTo>
                <a:lnTo>
                  <a:pt x="11748655" y="919786"/>
                </a:lnTo>
                <a:lnTo>
                  <a:pt x="0" y="919786"/>
                </a:lnTo>
                <a:lnTo>
                  <a:pt x="0" y="767520"/>
                </a:lnTo>
                <a:lnTo>
                  <a:pt x="0" y="662901"/>
                </a:lnTo>
                <a:lnTo>
                  <a:pt x="0" y="390308"/>
                </a:lnTo>
                <a:lnTo>
                  <a:pt x="0" y="379593"/>
                </a:lnTo>
                <a:lnTo>
                  <a:pt x="3980" y="379593"/>
                </a:lnTo>
                <a:lnTo>
                  <a:pt x="73818" y="191560"/>
                </a:lnTo>
                <a:cubicBezTo>
                  <a:pt x="121443" y="81001"/>
                  <a:pt x="159582" y="0"/>
                  <a:pt x="265378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평행 사변형 13"/>
          <p:cNvSpPr/>
          <p:nvPr userDrawn="1"/>
        </p:nvSpPr>
        <p:spPr>
          <a:xfrm flipH="1">
            <a:off x="2960152" y="192289"/>
            <a:ext cx="670187" cy="376568"/>
          </a:xfrm>
          <a:prstGeom prst="parallelogram">
            <a:avLst>
              <a:gd name="adj" fmla="val 37277"/>
            </a:avLst>
          </a:prstGeom>
          <a:solidFill>
            <a:schemeClr val="accent3">
              <a:lumMod val="40000"/>
              <a:lumOff val="60000"/>
            </a:schemeClr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+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15410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2021-07-16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55604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2021-07-16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43061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2021-07-16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77557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2021-07-16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85132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2021-07-16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41663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2021-07-16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17480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2021-07-16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54728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351A05-FE79-4763-A84F-D4FE701A9E82}" type="datetimeFigureOut">
              <a:rPr lang="ko-KR" altLang="en-US" smtClean="0"/>
              <a:t>2021-07-16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216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00.PNG"/><Relationship Id="rId5" Type="http://schemas.openxmlformats.org/officeDocument/2006/relationships/customXml" Target="../ink/ink2.xml"/><Relationship Id="rId10" Type="http://schemas.openxmlformats.org/officeDocument/2006/relationships/image" Target="../media/image12.png"/><Relationship Id="rId4" Type="http://schemas.openxmlformats.org/officeDocument/2006/relationships/image" Target="../media/image96.PNG"/><Relationship Id="rId9" Type="http://schemas.openxmlformats.org/officeDocument/2006/relationships/customXml" Target="../ink/ink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hyperlink" Target="http://jusu0369.cafe24.com/" TargetMode="Externa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3691739" y="2407326"/>
            <a:ext cx="4741485" cy="2807254"/>
          </a:xfrm>
          <a:prstGeom prst="rect">
            <a:avLst/>
          </a:prstGeom>
          <a:solidFill>
            <a:srgbClr val="FFFFFF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ko-KR" altLang="en-US" dirty="0">
              <a:solidFill>
                <a:srgbClr val="434544"/>
              </a:solidFill>
            </a:endParaRPr>
          </a:p>
        </p:txBody>
      </p:sp>
      <p:sp>
        <p:nvSpPr>
          <p:cNvPr id="5" name="자유형 4"/>
          <p:cNvSpPr/>
          <p:nvPr/>
        </p:nvSpPr>
        <p:spPr>
          <a:xfrm>
            <a:off x="3691739" y="1474585"/>
            <a:ext cx="4741485" cy="919786"/>
          </a:xfrm>
          <a:custGeom>
            <a:avLst/>
            <a:gdLst>
              <a:gd name="connsiteX0" fmla="*/ 265378 w 4741485"/>
              <a:gd name="connsiteY0" fmla="*/ 0 h 919786"/>
              <a:gd name="connsiteX1" fmla="*/ 341488 w 4741485"/>
              <a:gd name="connsiteY1" fmla="*/ 0 h 919786"/>
              <a:gd name="connsiteX2" fmla="*/ 456938 w 4741485"/>
              <a:gd name="connsiteY2" fmla="*/ 0 h 919786"/>
              <a:gd name="connsiteX3" fmla="*/ 2535124 w 4741485"/>
              <a:gd name="connsiteY3" fmla="*/ 0 h 919786"/>
              <a:gd name="connsiteX4" fmla="*/ 2535124 w 4741485"/>
              <a:gd name="connsiteY4" fmla="*/ 1 h 919786"/>
              <a:gd name="connsiteX5" fmla="*/ 2652650 w 4741485"/>
              <a:gd name="connsiteY5" fmla="*/ 1 h 919786"/>
              <a:gd name="connsiteX6" fmla="*/ 2844210 w 4741485"/>
              <a:gd name="connsiteY6" fmla="*/ 191561 h 919786"/>
              <a:gd name="connsiteX7" fmla="*/ 2914048 w 4741485"/>
              <a:gd name="connsiteY7" fmla="*/ 379593 h 919786"/>
              <a:gd name="connsiteX8" fmla="*/ 4741485 w 4741485"/>
              <a:gd name="connsiteY8" fmla="*/ 379593 h 919786"/>
              <a:gd name="connsiteX9" fmla="*/ 4741485 w 4741485"/>
              <a:gd name="connsiteY9" fmla="*/ 919786 h 919786"/>
              <a:gd name="connsiteX10" fmla="*/ 0 w 4741485"/>
              <a:gd name="connsiteY10" fmla="*/ 919786 h 919786"/>
              <a:gd name="connsiteX11" fmla="*/ 0 w 4741485"/>
              <a:gd name="connsiteY11" fmla="*/ 767520 h 919786"/>
              <a:gd name="connsiteX12" fmla="*/ 0 w 4741485"/>
              <a:gd name="connsiteY12" fmla="*/ 662901 h 919786"/>
              <a:gd name="connsiteX13" fmla="*/ 0 w 4741485"/>
              <a:gd name="connsiteY13" fmla="*/ 390308 h 919786"/>
              <a:gd name="connsiteX14" fmla="*/ 0 w 4741485"/>
              <a:gd name="connsiteY14" fmla="*/ 379593 h 919786"/>
              <a:gd name="connsiteX15" fmla="*/ 3980 w 4741485"/>
              <a:gd name="connsiteY15" fmla="*/ 379593 h 919786"/>
              <a:gd name="connsiteX16" fmla="*/ 73818 w 4741485"/>
              <a:gd name="connsiteY16" fmla="*/ 191560 h 919786"/>
              <a:gd name="connsiteX17" fmla="*/ 265378 w 4741485"/>
              <a:gd name="connsiteY17" fmla="*/ 0 h 919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4741485" h="919786">
                <a:moveTo>
                  <a:pt x="265378" y="0"/>
                </a:moveTo>
                <a:lnTo>
                  <a:pt x="341488" y="0"/>
                </a:lnTo>
                <a:lnTo>
                  <a:pt x="456938" y="0"/>
                </a:lnTo>
                <a:lnTo>
                  <a:pt x="2535124" y="0"/>
                </a:lnTo>
                <a:lnTo>
                  <a:pt x="2535124" y="1"/>
                </a:lnTo>
                <a:lnTo>
                  <a:pt x="2652650" y="1"/>
                </a:lnTo>
                <a:cubicBezTo>
                  <a:pt x="2758446" y="1"/>
                  <a:pt x="2796585" y="81002"/>
                  <a:pt x="2844210" y="191561"/>
                </a:cubicBezTo>
                <a:lnTo>
                  <a:pt x="2914048" y="379593"/>
                </a:lnTo>
                <a:lnTo>
                  <a:pt x="4741485" y="379593"/>
                </a:lnTo>
                <a:lnTo>
                  <a:pt x="4741485" y="919786"/>
                </a:lnTo>
                <a:lnTo>
                  <a:pt x="0" y="919786"/>
                </a:lnTo>
                <a:lnTo>
                  <a:pt x="0" y="767520"/>
                </a:lnTo>
                <a:lnTo>
                  <a:pt x="0" y="662901"/>
                </a:lnTo>
                <a:lnTo>
                  <a:pt x="0" y="390308"/>
                </a:lnTo>
                <a:lnTo>
                  <a:pt x="0" y="379593"/>
                </a:lnTo>
                <a:lnTo>
                  <a:pt x="3980" y="379593"/>
                </a:lnTo>
                <a:lnTo>
                  <a:pt x="73818" y="191560"/>
                </a:lnTo>
                <a:cubicBezTo>
                  <a:pt x="121443" y="81001"/>
                  <a:pt x="159582" y="0"/>
                  <a:pt x="265378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184730" y="1966354"/>
            <a:ext cx="3755503" cy="315007"/>
          </a:xfrm>
          <a:prstGeom prst="roundRect">
            <a:avLst>
              <a:gd name="adj" fmla="val 50000"/>
            </a:avLst>
          </a:prstGeom>
          <a:solidFill>
            <a:schemeClr val="accent3">
              <a:lumMod val="60000"/>
              <a:lumOff val="40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휴먼교육센터 </a:t>
            </a:r>
            <a:r>
              <a:rPr lang="en-US" altLang="ko-KR" sz="12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A</a:t>
            </a:r>
            <a:r>
              <a:rPr lang="ko-KR" altLang="en-US" sz="12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조</a:t>
            </a:r>
            <a:endParaRPr lang="ko-KR" altLang="en-US" sz="12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7" name="평행 사변형 6"/>
          <p:cNvSpPr/>
          <p:nvPr/>
        </p:nvSpPr>
        <p:spPr>
          <a:xfrm flipH="1">
            <a:off x="6556454" y="1474584"/>
            <a:ext cx="670187" cy="376568"/>
          </a:xfrm>
          <a:prstGeom prst="parallelogram">
            <a:avLst>
              <a:gd name="adj" fmla="val 37277"/>
            </a:avLst>
          </a:prstGeom>
          <a:solidFill>
            <a:schemeClr val="accent3">
              <a:lumMod val="40000"/>
              <a:lumOff val="60000"/>
            </a:schemeClr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+</a:t>
            </a:r>
            <a:endParaRPr lang="ko-KR" altLang="en-US" sz="20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966809" y="1433124"/>
            <a:ext cx="2324100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b="1" dirty="0" smtClean="0">
                <a:solidFill>
                  <a:srgbClr val="44546A">
                    <a:lumMod val="75000"/>
                  </a:srgbClr>
                </a:solidFill>
              </a:rPr>
              <a:t>모두의 랭킹</a:t>
            </a:r>
            <a:endParaRPr lang="en-US" altLang="ko-KR" sz="2400" b="1" dirty="0">
              <a:solidFill>
                <a:srgbClr val="44546A">
                  <a:lumMod val="75000"/>
                </a:srgbClr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731661" y="5695309"/>
            <a:ext cx="4661639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i="1" dirty="0" smtClean="0">
                <a:solidFill>
                  <a:srgbClr val="434544"/>
                </a:solidFill>
              </a:rPr>
              <a:t>웹 페이지 개발 최종 발표 </a:t>
            </a:r>
            <a:endParaRPr lang="ko-KR" altLang="en-US" b="1" dirty="0">
              <a:solidFill>
                <a:srgbClr val="434544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4335201" y="2909831"/>
            <a:ext cx="803959" cy="31500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  <a:effectLst>
            <a:outerShdw dist="38100" dir="2700000" algn="tl" rotWithShape="0">
              <a:schemeClr val="tx1">
                <a:lumMod val="75000"/>
                <a:lumOff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INDEX</a:t>
            </a:r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311236" y="2947839"/>
            <a:ext cx="132600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강전석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   김동연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4331519" y="3588843"/>
            <a:ext cx="803959" cy="31500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  <a:effectLst>
            <a:outerShdw dist="38100" dir="2700000" algn="tl" rotWithShape="0">
              <a:schemeClr val="tx1">
                <a:lumMod val="75000"/>
                <a:lumOff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Login</a:t>
            </a:r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307554" y="3626851"/>
            <a:ext cx="132600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박창주    신치수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4327837" y="4267855"/>
            <a:ext cx="803959" cy="31500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  <a:effectLst>
            <a:outerShdw dist="38100" dir="2700000" algn="tl" rotWithShape="0">
              <a:schemeClr val="tx1">
                <a:lumMod val="75000"/>
                <a:lumOff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Search</a:t>
            </a:r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5303872" y="4305863"/>
            <a:ext cx="132600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김동호    김정명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61698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/>
          <p:cNvSpPr/>
          <p:nvPr/>
        </p:nvSpPr>
        <p:spPr>
          <a:xfrm>
            <a:off x="505979" y="142362"/>
            <a:ext cx="23241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b="1" i="1" dirty="0">
                <a:solidFill>
                  <a:srgbClr val="44546A">
                    <a:lumMod val="75000"/>
                  </a:srgbClr>
                </a:solidFill>
              </a:rPr>
              <a:t>Index</a:t>
            </a:r>
          </a:p>
        </p:txBody>
      </p:sp>
      <p:sp>
        <p:nvSpPr>
          <p:cNvPr id="52" name="직사각형 51"/>
          <p:cNvSpPr/>
          <p:nvPr/>
        </p:nvSpPr>
        <p:spPr>
          <a:xfrm>
            <a:off x="505979" y="733548"/>
            <a:ext cx="2324100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i="1" dirty="0" err="1">
                <a:solidFill>
                  <a:srgbClr val="44546A">
                    <a:lumMod val="75000"/>
                  </a:srgbClr>
                </a:solidFill>
              </a:rPr>
              <a:t>index.jsp</a:t>
            </a:r>
            <a:endParaRPr lang="en-US" altLang="ko-KR" sz="1400" b="1" i="1" dirty="0">
              <a:solidFill>
                <a:srgbClr val="44546A">
                  <a:lumMod val="75000"/>
                </a:srgbClr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927947B-AC16-45B5-BF86-0A193864D7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960" y="1198402"/>
            <a:ext cx="4286848" cy="240063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89C2531-829E-484D-9225-FFB783A703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9254" y="1198402"/>
            <a:ext cx="6258798" cy="414395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B1ED6733-2859-4922-98E0-298FE176D513}"/>
              </a:ext>
            </a:extLst>
          </p:cNvPr>
          <p:cNvSpPr txBox="1"/>
          <p:nvPr/>
        </p:nvSpPr>
        <p:spPr>
          <a:xfrm>
            <a:off x="350960" y="4008746"/>
            <a:ext cx="479953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부트스트랩에서 탭 기능 오픈소스를 받아와서 사용하였다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각 카테고리별로 탭으로 나누었다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Data-toggle </a:t>
            </a:r>
            <a:r>
              <a:rPr lang="ko-KR" altLang="en-US" dirty="0"/>
              <a:t>값을 </a:t>
            </a:r>
            <a:r>
              <a:rPr lang="en-US" altLang="ko-KR" dirty="0"/>
              <a:t>tab </a:t>
            </a:r>
            <a:r>
              <a:rPr lang="ko-KR" altLang="en-US" dirty="0"/>
              <a:t>으로 주고</a:t>
            </a:r>
            <a:endParaRPr lang="en-US" altLang="ko-KR" dirty="0"/>
          </a:p>
          <a:p>
            <a:r>
              <a:rPr lang="en-US" altLang="ko-KR" dirty="0" err="1"/>
              <a:t>Href</a:t>
            </a:r>
            <a:r>
              <a:rPr lang="ko-KR" altLang="en-US" dirty="0"/>
              <a:t> 값을 </a:t>
            </a:r>
            <a:r>
              <a:rPr lang="en-US" altLang="ko-KR" dirty="0"/>
              <a:t>id</a:t>
            </a:r>
            <a:r>
              <a:rPr lang="ko-KR" altLang="en-US" dirty="0"/>
              <a:t>로 연결하여 각 탭 마다 내용이 다르게 하였다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162531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/>
          <p:cNvSpPr/>
          <p:nvPr/>
        </p:nvSpPr>
        <p:spPr>
          <a:xfrm>
            <a:off x="505979" y="142362"/>
            <a:ext cx="23241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b="1" i="1" dirty="0">
                <a:solidFill>
                  <a:srgbClr val="44546A">
                    <a:lumMod val="75000"/>
                  </a:srgbClr>
                </a:solidFill>
              </a:rPr>
              <a:t>Index</a:t>
            </a:r>
          </a:p>
        </p:txBody>
      </p:sp>
      <p:sp>
        <p:nvSpPr>
          <p:cNvPr id="52" name="직사각형 51"/>
          <p:cNvSpPr/>
          <p:nvPr/>
        </p:nvSpPr>
        <p:spPr>
          <a:xfrm>
            <a:off x="505979" y="733548"/>
            <a:ext cx="2324100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i="1" dirty="0" err="1">
                <a:solidFill>
                  <a:srgbClr val="44546A">
                    <a:lumMod val="75000"/>
                  </a:srgbClr>
                </a:solidFill>
              </a:rPr>
              <a:t>index.jsp</a:t>
            </a:r>
            <a:endParaRPr lang="en-US" altLang="ko-KR" sz="1400" b="1" i="1" dirty="0">
              <a:solidFill>
                <a:srgbClr val="44546A">
                  <a:lumMod val="75000"/>
                </a:srgbClr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927947B-AC16-45B5-BF86-0A193864D7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960" y="1198402"/>
            <a:ext cx="4286848" cy="240063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B1ED6733-2859-4922-98E0-298FE176D513}"/>
              </a:ext>
            </a:extLst>
          </p:cNvPr>
          <p:cNvSpPr txBox="1"/>
          <p:nvPr/>
        </p:nvSpPr>
        <p:spPr>
          <a:xfrm>
            <a:off x="350960" y="4008746"/>
            <a:ext cx="47995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탭 안의 내용은 </a:t>
            </a:r>
            <a:r>
              <a:rPr lang="en-US" altLang="ko-KR" dirty="0" err="1"/>
              <a:t>dao</a:t>
            </a:r>
            <a:r>
              <a:rPr lang="ko-KR" altLang="en-US" dirty="0"/>
              <a:t> 정보를 리스트 형식으로</a:t>
            </a:r>
            <a:endParaRPr lang="en-US" altLang="ko-KR" dirty="0"/>
          </a:p>
          <a:p>
            <a:r>
              <a:rPr lang="ko-KR" altLang="en-US" dirty="0"/>
              <a:t>받아왔다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2999F59-DABC-4C0E-B65F-92950A66E6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1241" y="1318397"/>
            <a:ext cx="6439799" cy="4725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5968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/>
          <p:cNvSpPr/>
          <p:nvPr/>
        </p:nvSpPr>
        <p:spPr>
          <a:xfrm>
            <a:off x="485368" y="138894"/>
            <a:ext cx="2324100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b="1" i="1" dirty="0">
                <a:solidFill>
                  <a:srgbClr val="44546A">
                    <a:lumMod val="75000"/>
                  </a:srgbClr>
                </a:solidFill>
              </a:rPr>
              <a:t>Index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443229" y="730080"/>
            <a:ext cx="2324100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i="1" dirty="0" err="1">
                <a:solidFill>
                  <a:srgbClr val="44546A">
                    <a:lumMod val="75000"/>
                  </a:srgbClr>
                </a:solidFill>
              </a:rPr>
              <a:t>index.DTO</a:t>
            </a:r>
            <a:endParaRPr lang="en-US" altLang="ko-KR" sz="1400" b="1" i="1" dirty="0">
              <a:solidFill>
                <a:srgbClr val="44546A">
                  <a:lumMod val="75000"/>
                </a:srgbClr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BAEB8CD-B202-4120-A2C9-374964BD3D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508" y="1337866"/>
            <a:ext cx="1933845" cy="133368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D1D1428-9449-417D-8AA5-06A26D1A88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1939" y="313890"/>
            <a:ext cx="3000794" cy="623021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C84C9AD-4CC3-44CA-893E-B2DFD2C8D5DC}"/>
              </a:ext>
            </a:extLst>
          </p:cNvPr>
          <p:cNvSpPr txBox="1"/>
          <p:nvPr/>
        </p:nvSpPr>
        <p:spPr>
          <a:xfrm>
            <a:off x="6568408" y="2505669"/>
            <a:ext cx="406220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사용하고자 하는 정보를 </a:t>
            </a:r>
            <a:r>
              <a:rPr lang="en-US" altLang="ko-KR" dirty="0"/>
              <a:t>Oracle </a:t>
            </a:r>
            <a:r>
              <a:rPr lang="ko-KR" altLang="en-US" dirty="0"/>
              <a:t>에서</a:t>
            </a:r>
            <a:endParaRPr lang="en-US" altLang="ko-KR" dirty="0"/>
          </a:p>
          <a:p>
            <a:r>
              <a:rPr lang="ko-KR" altLang="en-US" dirty="0"/>
              <a:t>데이터 형식에 맞게</a:t>
            </a:r>
            <a:endParaRPr lang="en-US" altLang="ko-KR" dirty="0"/>
          </a:p>
          <a:p>
            <a:r>
              <a:rPr lang="ko-KR" altLang="en-US" dirty="0"/>
              <a:t>가지고 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8BBB11C-720A-417F-956F-ABBA0D457D6E}"/>
              </a:ext>
            </a:extLst>
          </p:cNvPr>
          <p:cNvSpPr txBox="1"/>
          <p:nvPr/>
        </p:nvSpPr>
        <p:spPr>
          <a:xfrm>
            <a:off x="6568408" y="3727579"/>
            <a:ext cx="325762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Oracle</a:t>
            </a:r>
            <a:r>
              <a:rPr lang="ko-KR" altLang="en-US" dirty="0"/>
              <a:t> 에서 가지고 온 정보를</a:t>
            </a:r>
            <a:endParaRPr lang="en-US" altLang="ko-KR" dirty="0"/>
          </a:p>
          <a:p>
            <a:r>
              <a:rPr lang="en-US" altLang="ko-KR" dirty="0"/>
              <a:t>Getter </a:t>
            </a:r>
            <a:r>
              <a:rPr lang="ko-KR" altLang="en-US" dirty="0"/>
              <a:t>와 </a:t>
            </a:r>
            <a:r>
              <a:rPr lang="en-US" altLang="ko-KR" dirty="0"/>
              <a:t>Setter </a:t>
            </a:r>
            <a:r>
              <a:rPr lang="ko-KR" altLang="en-US" dirty="0"/>
              <a:t>메소드를</a:t>
            </a:r>
            <a:endParaRPr lang="en-US" altLang="ko-KR" dirty="0"/>
          </a:p>
          <a:p>
            <a:r>
              <a:rPr lang="ko-KR" altLang="en-US" dirty="0"/>
              <a:t>이용하여 적용합니다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356081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/>
          <p:cNvSpPr/>
          <p:nvPr/>
        </p:nvSpPr>
        <p:spPr>
          <a:xfrm>
            <a:off x="485368" y="138894"/>
            <a:ext cx="2324100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b="1" i="1" dirty="0">
                <a:solidFill>
                  <a:srgbClr val="44546A">
                    <a:lumMod val="75000"/>
                  </a:srgbClr>
                </a:solidFill>
              </a:rPr>
              <a:t>Index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443229" y="730080"/>
            <a:ext cx="2324100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i="1" dirty="0" err="1">
                <a:solidFill>
                  <a:srgbClr val="44546A">
                    <a:lumMod val="75000"/>
                  </a:srgbClr>
                </a:solidFill>
              </a:rPr>
              <a:t>index.DAO</a:t>
            </a:r>
            <a:endParaRPr lang="en-US" altLang="ko-KR" sz="1400" b="1" i="1" dirty="0">
              <a:solidFill>
                <a:srgbClr val="44546A">
                  <a:lumMod val="75000"/>
                </a:srgb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24A6FAC-46ED-4BBE-9428-394547EB8D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310" y="1396547"/>
            <a:ext cx="4591691" cy="495369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9851557-A6B7-49D0-BCC7-3CD0BF799534}"/>
              </a:ext>
            </a:extLst>
          </p:cNvPr>
          <p:cNvSpPr txBox="1"/>
          <p:nvPr/>
        </p:nvSpPr>
        <p:spPr>
          <a:xfrm>
            <a:off x="6568408" y="2505669"/>
            <a:ext cx="5176417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DTO </a:t>
            </a:r>
            <a:r>
              <a:rPr lang="ko-KR" altLang="en-US" dirty="0"/>
              <a:t>클래스를 리스트 형식으로 받아온다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 err="1"/>
              <a:t>sql</a:t>
            </a:r>
            <a:r>
              <a:rPr lang="en-US" altLang="ko-KR" dirty="0"/>
              <a:t> </a:t>
            </a:r>
            <a:r>
              <a:rPr lang="ko-KR" altLang="en-US" dirty="0"/>
              <a:t>변수 값으로 받아오는 정보의 순서를 정한다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반복문을 사용하여 </a:t>
            </a:r>
            <a:r>
              <a:rPr lang="en-US" altLang="ko-KR" dirty="0" err="1"/>
              <a:t>dto</a:t>
            </a:r>
            <a:r>
              <a:rPr lang="en-US" altLang="ko-KR" dirty="0"/>
              <a:t> </a:t>
            </a:r>
            <a:r>
              <a:rPr lang="ko-KR" altLang="en-US" dirty="0"/>
              <a:t>클래스의 값을 받아온다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7B01779B-299D-4447-AA31-D10D3F04615E}"/>
                  </a:ext>
                </a:extLst>
              </p14:cNvPr>
              <p14:cNvContentPartPr/>
              <p14:nvPr/>
            </p14:nvContentPartPr>
            <p14:xfrm>
              <a:off x="5337558" y="1818683"/>
              <a:ext cx="1174680" cy="1436950"/>
            </p14:xfrm>
          </p:contentPart>
        </mc:Choice>
        <mc:Fallback xmlns=""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7B01779B-299D-4447-AA31-D10D3F04615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328558" y="1809682"/>
                <a:ext cx="1192320" cy="145459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0" name="잉크 9">
                <a:extLst>
                  <a:ext uri="{FF2B5EF4-FFF2-40B4-BE49-F238E27FC236}">
                    <a16:creationId xmlns:a16="http://schemas.microsoft.com/office/drawing/2014/main" id="{D630CE5A-1235-4697-816B-EB35F6B274AD}"/>
                  </a:ext>
                </a:extLst>
              </p14:cNvPr>
              <p14:cNvContentPartPr/>
              <p14:nvPr/>
            </p14:nvContentPartPr>
            <p14:xfrm>
              <a:off x="5229558" y="1716443"/>
              <a:ext cx="108000" cy="174600"/>
            </p14:xfrm>
          </p:contentPart>
        </mc:Choice>
        <mc:Fallback xmlns="">
          <p:pic>
            <p:nvPicPr>
              <p:cNvPr id="10" name="잉크 9">
                <a:extLst>
                  <a:ext uri="{FF2B5EF4-FFF2-40B4-BE49-F238E27FC236}">
                    <a16:creationId xmlns:a16="http://schemas.microsoft.com/office/drawing/2014/main" id="{D630CE5A-1235-4697-816B-EB35F6B274A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220558" y="1707443"/>
                <a:ext cx="125640" cy="192240"/>
              </a:xfrm>
              <a:prstGeom prst="rect">
                <a:avLst/>
              </a:prstGeom>
            </p:spPr>
          </p:pic>
        </mc:Fallback>
      </mc:AlternateContent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CDC1B-7311-4BDE-B2E1-7035EA92D68E}"/>
              </a:ext>
            </a:extLst>
          </p:cNvPr>
          <p:cNvGrpSpPr/>
          <p:nvPr/>
        </p:nvGrpSpPr>
        <p:grpSpPr>
          <a:xfrm>
            <a:off x="4496238" y="2507003"/>
            <a:ext cx="2035440" cy="227880"/>
            <a:chOff x="4496238" y="2507003"/>
            <a:chExt cx="2035440" cy="227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A17FC8FF-2037-45DF-BC5C-F1530B51EDED}"/>
                    </a:ext>
                  </a:extLst>
                </p14:cNvPr>
                <p14:cNvContentPartPr/>
                <p14:nvPr/>
              </p14:nvContentPartPr>
              <p14:xfrm>
                <a:off x="4496238" y="2507003"/>
                <a:ext cx="2035440" cy="227880"/>
              </p14:xfrm>
            </p:contentPart>
          </mc:Choice>
          <mc:Fallback xmlns=""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A17FC8FF-2037-45DF-BC5C-F1530B51EDED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487238" y="2497989"/>
                  <a:ext cx="2053080" cy="24554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88582CBD-4B5F-4035-851D-D527DA2AB16C}"/>
                    </a:ext>
                  </a:extLst>
                </p14:cNvPr>
                <p14:cNvContentPartPr/>
                <p14:nvPr/>
              </p14:nvContentPartPr>
              <p14:xfrm>
                <a:off x="4506318" y="2509163"/>
                <a:ext cx="148680" cy="10080"/>
              </p14:xfrm>
            </p:contentPart>
          </mc:Choice>
          <mc:Fallback xmlns=""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88582CBD-4B5F-4035-851D-D527DA2AB16C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497318" y="2499830"/>
                  <a:ext cx="166320" cy="28373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190996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직사각형 62">
            <a:extLst>
              <a:ext uri="{FF2B5EF4-FFF2-40B4-BE49-F238E27FC236}">
                <a16:creationId xmlns:a16="http://schemas.microsoft.com/office/drawing/2014/main" id="{DF1BAB04-A362-48A9-9A5D-A83CB5DCBAE9}"/>
              </a:ext>
            </a:extLst>
          </p:cNvPr>
          <p:cNvSpPr/>
          <p:nvPr/>
        </p:nvSpPr>
        <p:spPr>
          <a:xfrm>
            <a:off x="250007" y="2847720"/>
            <a:ext cx="7954426" cy="383830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44" name="직사각형 43"/>
          <p:cNvSpPr/>
          <p:nvPr/>
        </p:nvSpPr>
        <p:spPr>
          <a:xfrm>
            <a:off x="505979" y="142362"/>
            <a:ext cx="2324100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b="1" i="1" dirty="0">
                <a:solidFill>
                  <a:srgbClr val="44546A">
                    <a:lumMod val="75000"/>
                  </a:srgbClr>
                </a:solidFill>
              </a:rPr>
              <a:t>Login</a:t>
            </a:r>
          </a:p>
        </p:txBody>
      </p:sp>
      <p:grpSp>
        <p:nvGrpSpPr>
          <p:cNvPr id="31" name="그룹 30"/>
          <p:cNvGrpSpPr/>
          <p:nvPr/>
        </p:nvGrpSpPr>
        <p:grpSpPr>
          <a:xfrm>
            <a:off x="248342" y="2882764"/>
            <a:ext cx="2808610" cy="3797943"/>
            <a:chOff x="556084" y="1534508"/>
            <a:chExt cx="2578178" cy="3561217"/>
          </a:xfrm>
        </p:grpSpPr>
        <p:pic>
          <p:nvPicPr>
            <p:cNvPr id="6" name="내용 개체 틀 4">
              <a:extLst>
                <a:ext uri="{FF2B5EF4-FFF2-40B4-BE49-F238E27FC236}">
                  <a16:creationId xmlns:a16="http://schemas.microsoft.com/office/drawing/2014/main" id="{963846FB-95B7-4B29-A135-B53274AC88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3345" r="33531" b="19183"/>
            <a:stretch/>
          </p:blipFill>
          <p:spPr>
            <a:xfrm>
              <a:off x="556084" y="1534508"/>
              <a:ext cx="2578178" cy="3561217"/>
            </a:xfrm>
            <a:prstGeom prst="rect">
              <a:avLst/>
            </a:prstGeom>
            <a:ln>
              <a:solidFill>
                <a:srgbClr val="FFC000"/>
              </a:solidFill>
            </a:ln>
          </p:spPr>
        </p:pic>
        <p:sp>
          <p:nvSpPr>
            <p:cNvPr id="27" name="TextBox 26"/>
            <p:cNvSpPr txBox="1"/>
            <p:nvPr/>
          </p:nvSpPr>
          <p:spPr>
            <a:xfrm>
              <a:off x="2178768" y="4780218"/>
              <a:ext cx="949299" cy="307777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 err="1">
                  <a:solidFill>
                    <a:schemeClr val="bg1"/>
                  </a:solidFill>
                </a:rPr>
                <a:t>Login.jsp</a:t>
              </a:r>
              <a:endParaRPr lang="ko-KR" altLang="en-US" sz="1400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39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" t="-1" r="111" b="-44143"/>
          <a:stretch/>
        </p:blipFill>
        <p:spPr bwMode="auto">
          <a:xfrm>
            <a:off x="3164532" y="2891153"/>
            <a:ext cx="4981619" cy="3789554"/>
          </a:xfrm>
          <a:prstGeom prst="rect">
            <a:avLst/>
          </a:prstGeom>
          <a:solidFill>
            <a:schemeClr val="bg1"/>
          </a:solidFill>
          <a:ln w="9525">
            <a:solidFill>
              <a:srgbClr val="FFC000"/>
            </a:solidFill>
            <a:miter lim="800000"/>
            <a:headEnd/>
            <a:tailEnd/>
          </a:ln>
        </p:spPr>
      </p:pic>
      <p:sp>
        <p:nvSpPr>
          <p:cNvPr id="52" name="직사각형 51"/>
          <p:cNvSpPr/>
          <p:nvPr/>
        </p:nvSpPr>
        <p:spPr>
          <a:xfrm>
            <a:off x="505979" y="733548"/>
            <a:ext cx="2324100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i="1" dirty="0">
                <a:solidFill>
                  <a:srgbClr val="44546A">
                    <a:lumMod val="75000"/>
                  </a:srgbClr>
                </a:solidFill>
              </a:rPr>
              <a:t>로그인 페이지</a:t>
            </a:r>
            <a:endParaRPr lang="en-US" altLang="ko-KR" sz="1400" b="1" i="1" dirty="0">
              <a:solidFill>
                <a:srgbClr val="44546A">
                  <a:lumMod val="75000"/>
                </a:srgbClr>
              </a:solidFill>
            </a:endParaRPr>
          </a:p>
        </p:txBody>
      </p:sp>
      <p:sp>
        <p:nvSpPr>
          <p:cNvPr id="13" name="오른쪽 화살표 12"/>
          <p:cNvSpPr/>
          <p:nvPr/>
        </p:nvSpPr>
        <p:spPr>
          <a:xfrm>
            <a:off x="2963606" y="4062052"/>
            <a:ext cx="344260" cy="477736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7" name="직사각형 6"/>
          <p:cNvSpPr/>
          <p:nvPr/>
        </p:nvSpPr>
        <p:spPr>
          <a:xfrm>
            <a:off x="544716" y="4009384"/>
            <a:ext cx="1383462" cy="40655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로그인 정보</a:t>
            </a:r>
            <a:endParaRPr lang="en-US" altLang="ko-KR" sz="1400" b="1" dirty="0"/>
          </a:p>
          <a:p>
            <a:pPr algn="ctr"/>
            <a:r>
              <a:rPr lang="ko-KR" altLang="en-US" sz="1400" b="1" dirty="0"/>
              <a:t>입력 및 전송</a:t>
            </a: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5FF36550-88B1-43FE-A424-A818F9D47058}"/>
              </a:ext>
            </a:extLst>
          </p:cNvPr>
          <p:cNvGrpSpPr/>
          <p:nvPr/>
        </p:nvGrpSpPr>
        <p:grpSpPr>
          <a:xfrm>
            <a:off x="252975" y="1133003"/>
            <a:ext cx="2797643" cy="1599698"/>
            <a:chOff x="-983058" y="1038803"/>
            <a:chExt cx="2595169" cy="1505499"/>
          </a:xfrm>
        </p:grpSpPr>
        <p:pic>
          <p:nvPicPr>
            <p:cNvPr id="30" name="Picture 3">
              <a:extLst>
                <a:ext uri="{FF2B5EF4-FFF2-40B4-BE49-F238E27FC236}">
                  <a16:creationId xmlns:a16="http://schemas.microsoft.com/office/drawing/2014/main" id="{8E2DAF35-6482-4E70-9356-EAA7D7DFAF0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" r="-34793" b="-20477"/>
            <a:stretch/>
          </p:blipFill>
          <p:spPr bwMode="auto">
            <a:xfrm>
              <a:off x="-983058" y="1038803"/>
              <a:ext cx="2594784" cy="1495659"/>
            </a:xfrm>
            <a:prstGeom prst="rect">
              <a:avLst/>
            </a:prstGeom>
            <a:noFill/>
            <a:ln w="9525">
              <a:solidFill>
                <a:srgbClr val="FFC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2F77728-4E75-4612-9C1C-9ADE051EE64F}"/>
                </a:ext>
              </a:extLst>
            </p:cNvPr>
            <p:cNvSpPr txBox="1"/>
            <p:nvPr/>
          </p:nvSpPr>
          <p:spPr>
            <a:xfrm>
              <a:off x="378276" y="2258043"/>
              <a:ext cx="1233835" cy="286259"/>
            </a:xfrm>
            <a:prstGeom prst="rect">
              <a:avLst/>
            </a:prstGeom>
            <a:solidFill>
              <a:srgbClr val="FFC000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 err="1">
                  <a:solidFill>
                    <a:schemeClr val="bg1"/>
                  </a:solidFill>
                </a:rPr>
                <a:t>user.UserDTO</a:t>
              </a:r>
              <a:endParaRPr lang="ko-KR" altLang="en-US" sz="1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BA3D7C1F-815A-4DF5-A41D-9B80E80E3B5C}"/>
              </a:ext>
            </a:extLst>
          </p:cNvPr>
          <p:cNvGrpSpPr/>
          <p:nvPr/>
        </p:nvGrpSpPr>
        <p:grpSpPr>
          <a:xfrm>
            <a:off x="8489894" y="1135388"/>
            <a:ext cx="3470334" cy="5553707"/>
            <a:chOff x="3960469" y="88057"/>
            <a:chExt cx="3470334" cy="5553707"/>
          </a:xfrm>
          <a:solidFill>
            <a:srgbClr val="FF0000"/>
          </a:solidFill>
        </p:grpSpPr>
        <p:pic>
          <p:nvPicPr>
            <p:cNvPr id="35" name="Picture 5">
              <a:extLst>
                <a:ext uri="{FF2B5EF4-FFF2-40B4-BE49-F238E27FC236}">
                  <a16:creationId xmlns:a16="http://schemas.microsoft.com/office/drawing/2014/main" id="{6E8DEE03-F85A-41EC-ACC4-B85B8E88AE3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175"/>
            <a:stretch/>
          </p:blipFill>
          <p:spPr bwMode="auto">
            <a:xfrm>
              <a:off x="3960469" y="88057"/>
              <a:ext cx="3470334" cy="5553707"/>
            </a:xfrm>
            <a:prstGeom prst="rect">
              <a:avLst/>
            </a:prstGeom>
            <a:grpFill/>
            <a:ln w="19050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E973AB6-DEEC-4FBF-862B-D724E42A6BA5}"/>
                </a:ext>
              </a:extLst>
            </p:cNvPr>
            <p:cNvSpPr txBox="1"/>
            <p:nvPr/>
          </p:nvSpPr>
          <p:spPr>
            <a:xfrm>
              <a:off x="5585636" y="5333987"/>
              <a:ext cx="1843710" cy="307777"/>
            </a:xfrm>
            <a:prstGeom prst="rect">
              <a:avLst/>
            </a:prstGeom>
            <a:grpFill/>
            <a:ln w="19050"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 err="1">
                  <a:solidFill>
                    <a:schemeClr val="bg1"/>
                  </a:solidFill>
                </a:rPr>
                <a:t>user.UserDAO.join</a:t>
              </a:r>
              <a:r>
                <a:rPr lang="en-US" altLang="ko-KR" sz="1400" b="1" dirty="0">
                  <a:solidFill>
                    <a:schemeClr val="bg1"/>
                  </a:solidFill>
                </a:rPr>
                <a:t>()</a:t>
              </a:r>
              <a:endParaRPr lang="ko-KR" altLang="en-US" sz="1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A87F138C-418C-4361-8CDA-AC7AEE9D3C48}"/>
              </a:ext>
            </a:extLst>
          </p:cNvPr>
          <p:cNvGrpSpPr/>
          <p:nvPr/>
        </p:nvGrpSpPr>
        <p:grpSpPr>
          <a:xfrm>
            <a:off x="3172921" y="1135376"/>
            <a:ext cx="4981617" cy="1596572"/>
            <a:chOff x="5802435" y="3410293"/>
            <a:chExt cx="3820630" cy="1251464"/>
          </a:xfrm>
        </p:grpSpPr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E1907D43-551C-4250-BAA5-9271D40CCB07}"/>
                </a:ext>
              </a:extLst>
            </p:cNvPr>
            <p:cNvGrpSpPr/>
            <p:nvPr/>
          </p:nvGrpSpPr>
          <p:grpSpPr>
            <a:xfrm>
              <a:off x="5802435" y="3410293"/>
              <a:ext cx="3820630" cy="1251464"/>
              <a:chOff x="5802434" y="3410293"/>
              <a:chExt cx="3820627" cy="1251464"/>
            </a:xfrm>
          </p:grpSpPr>
          <p:pic>
            <p:nvPicPr>
              <p:cNvPr id="55" name="Picture 2">
                <a:extLst>
                  <a:ext uri="{FF2B5EF4-FFF2-40B4-BE49-F238E27FC236}">
                    <a16:creationId xmlns:a16="http://schemas.microsoft.com/office/drawing/2014/main" id="{3991BA93-AAE1-46C6-821C-9C732D03004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7910" b="43627"/>
              <a:stretch/>
            </p:blipFill>
            <p:spPr bwMode="auto">
              <a:xfrm>
                <a:off x="5802434" y="3410293"/>
                <a:ext cx="3820627" cy="1245730"/>
              </a:xfrm>
              <a:prstGeom prst="rect">
                <a:avLst/>
              </a:prstGeom>
              <a:noFill/>
              <a:ln w="9525">
                <a:solidFill>
                  <a:srgbClr val="FFC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F62160DE-0A6A-4516-88F4-AE58C5AD6CD8}"/>
                  </a:ext>
                </a:extLst>
              </p:cNvPr>
              <p:cNvSpPr txBox="1"/>
              <p:nvPr/>
            </p:nvSpPr>
            <p:spPr>
              <a:xfrm>
                <a:off x="8434241" y="4419137"/>
                <a:ext cx="1188184" cy="242620"/>
              </a:xfrm>
              <a:prstGeom prst="rect">
                <a:avLst/>
              </a:prstGeom>
              <a:solidFill>
                <a:srgbClr val="FFC000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b="1" dirty="0" err="1">
                    <a:solidFill>
                      <a:schemeClr val="bg1"/>
                    </a:solidFill>
                  </a:rPr>
                  <a:t>loginAction.jsp</a:t>
                </a:r>
                <a:endParaRPr lang="en-US" altLang="ko-KR" sz="1400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1B99C086-B01D-40C6-9BAA-F7739F4D4A87}"/>
                </a:ext>
              </a:extLst>
            </p:cNvPr>
            <p:cNvSpPr/>
            <p:nvPr/>
          </p:nvSpPr>
          <p:spPr>
            <a:xfrm>
              <a:off x="6671044" y="3765388"/>
              <a:ext cx="1827697" cy="14284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1A8417F8-4C61-4839-B42F-EB9975FB5469}"/>
                </a:ext>
              </a:extLst>
            </p:cNvPr>
            <p:cNvSpPr/>
            <p:nvPr/>
          </p:nvSpPr>
          <p:spPr>
            <a:xfrm>
              <a:off x="6748938" y="3500442"/>
              <a:ext cx="1558140" cy="18031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/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30191696-EF55-48C0-BE0A-9C388219A445}"/>
              </a:ext>
            </a:extLst>
          </p:cNvPr>
          <p:cNvGrpSpPr/>
          <p:nvPr/>
        </p:nvGrpSpPr>
        <p:grpSpPr>
          <a:xfrm>
            <a:off x="3458830" y="5514946"/>
            <a:ext cx="4694879" cy="1162946"/>
            <a:chOff x="3854929" y="5380243"/>
            <a:chExt cx="4694879" cy="1162946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719C524A-DE79-4120-8DA1-82ED0DD489E4}"/>
                </a:ext>
              </a:extLst>
            </p:cNvPr>
            <p:cNvGrpSpPr/>
            <p:nvPr/>
          </p:nvGrpSpPr>
          <p:grpSpPr>
            <a:xfrm>
              <a:off x="3854929" y="5380243"/>
              <a:ext cx="4686906" cy="846316"/>
              <a:chOff x="8224799" y="2706244"/>
              <a:chExt cx="4686906" cy="846316"/>
            </a:xfrm>
          </p:grpSpPr>
          <p:pic>
            <p:nvPicPr>
              <p:cNvPr id="60" name="Picture 2">
                <a:extLst>
                  <a:ext uri="{FF2B5EF4-FFF2-40B4-BE49-F238E27FC236}">
                    <a16:creationId xmlns:a16="http://schemas.microsoft.com/office/drawing/2014/main" id="{FBD46EBE-35C5-4153-8CBA-EF38534D664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9125" b="68222"/>
              <a:stretch/>
            </p:blipFill>
            <p:spPr bwMode="auto">
              <a:xfrm>
                <a:off x="8224799" y="2706244"/>
                <a:ext cx="4686906" cy="846316"/>
              </a:xfrm>
              <a:prstGeom prst="rect">
                <a:avLst/>
              </a:prstGeom>
              <a:noFill/>
              <a:ln w="9525">
                <a:solidFill>
                  <a:srgbClr val="FFC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id="{46CE114F-F80F-4E6D-89DA-C04164553058}"/>
                  </a:ext>
                </a:extLst>
              </p:cNvPr>
              <p:cNvSpPr/>
              <p:nvPr/>
            </p:nvSpPr>
            <p:spPr>
              <a:xfrm>
                <a:off x="8598686" y="2984088"/>
                <a:ext cx="3314703" cy="291434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/>
              </a:p>
            </p:txBody>
          </p:sp>
        </p:grp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C6B8EA41-02C4-4E20-9AE2-CA1E1EA77889}"/>
                </a:ext>
              </a:extLst>
            </p:cNvPr>
            <p:cNvSpPr txBox="1"/>
            <p:nvPr/>
          </p:nvSpPr>
          <p:spPr>
            <a:xfrm>
              <a:off x="7518352" y="6235412"/>
              <a:ext cx="1031456" cy="307777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err="1">
                  <a:solidFill>
                    <a:schemeClr val="bg1"/>
                  </a:solidFill>
                </a:rPr>
                <a:t>Index.jsp</a:t>
              </a:r>
              <a:endParaRPr lang="ko-KR" altLang="en-US" sz="1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454EDF1-1BA2-44E8-B8D6-9DAB71FE7091}"/>
              </a:ext>
            </a:extLst>
          </p:cNvPr>
          <p:cNvSpPr/>
          <p:nvPr/>
        </p:nvSpPr>
        <p:spPr>
          <a:xfrm>
            <a:off x="552274" y="4415940"/>
            <a:ext cx="2199316" cy="91440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DBEC967A-03FD-4CFF-A0A5-03610FF5313F}"/>
              </a:ext>
            </a:extLst>
          </p:cNvPr>
          <p:cNvSpPr/>
          <p:nvPr/>
        </p:nvSpPr>
        <p:spPr>
          <a:xfrm>
            <a:off x="6472780" y="1250385"/>
            <a:ext cx="1219845" cy="222843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로그인 기능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94809933-2317-44DA-9B0E-69BF6F9587D9}"/>
              </a:ext>
            </a:extLst>
          </p:cNvPr>
          <p:cNvCxnSpPr>
            <a:cxnSpLocks/>
            <a:stCxn id="64" idx="3"/>
          </p:cNvCxnSpPr>
          <p:nvPr/>
        </p:nvCxnSpPr>
        <p:spPr>
          <a:xfrm>
            <a:off x="7692625" y="1361807"/>
            <a:ext cx="787879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5028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0006" y="1123652"/>
            <a:ext cx="3936099" cy="556237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BA7E5440-244A-4735-9F11-257F01C05A7B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 rotWithShape="1">
          <a:blip r:embed="rId2"/>
          <a:srcRect l="37002" t="4239" r="36770" b="29843"/>
          <a:stretch/>
        </p:blipFill>
        <p:spPr>
          <a:xfrm>
            <a:off x="505979" y="1310810"/>
            <a:ext cx="3394902" cy="5098900"/>
          </a:xfrm>
        </p:spPr>
      </p:pic>
      <p:sp>
        <p:nvSpPr>
          <p:cNvPr id="17" name="TextBox 16"/>
          <p:cNvSpPr txBox="1"/>
          <p:nvPr/>
        </p:nvSpPr>
        <p:spPr>
          <a:xfrm>
            <a:off x="505979" y="1324734"/>
            <a:ext cx="822661" cy="307777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altLang="ko-KR" sz="1400" b="1" dirty="0" err="1">
                <a:solidFill>
                  <a:schemeClr val="bg1"/>
                </a:solidFill>
              </a:rPr>
              <a:t>Join.jsp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876838" y="3820716"/>
            <a:ext cx="1354524" cy="30777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약관 동의</a:t>
            </a:r>
          </a:p>
        </p:txBody>
      </p:sp>
      <p:sp>
        <p:nvSpPr>
          <p:cNvPr id="43" name="직사각형 42"/>
          <p:cNvSpPr/>
          <p:nvPr/>
        </p:nvSpPr>
        <p:spPr>
          <a:xfrm>
            <a:off x="505979" y="142362"/>
            <a:ext cx="2324100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b="1" i="1" dirty="0">
                <a:solidFill>
                  <a:srgbClr val="44546A">
                    <a:lumMod val="75000"/>
                  </a:srgbClr>
                </a:solidFill>
              </a:rPr>
              <a:t>Login</a:t>
            </a:r>
          </a:p>
        </p:txBody>
      </p:sp>
      <p:sp>
        <p:nvSpPr>
          <p:cNvPr id="44" name="직사각형 43"/>
          <p:cNvSpPr/>
          <p:nvPr/>
        </p:nvSpPr>
        <p:spPr>
          <a:xfrm>
            <a:off x="505978" y="733548"/>
            <a:ext cx="2539727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i="1" dirty="0">
                <a:solidFill>
                  <a:srgbClr val="44546A">
                    <a:lumMod val="75000"/>
                  </a:srgbClr>
                </a:solidFill>
              </a:rPr>
              <a:t>회원가입 페이지 </a:t>
            </a:r>
            <a:r>
              <a:rPr lang="en-US" altLang="ko-KR" sz="1400" b="1" i="1" dirty="0">
                <a:solidFill>
                  <a:srgbClr val="44546A">
                    <a:lumMod val="75000"/>
                  </a:srgbClr>
                </a:solidFill>
              </a:rPr>
              <a:t>– </a:t>
            </a:r>
            <a:r>
              <a:rPr lang="ko-KR" altLang="en-US" sz="1400" b="1" i="1" dirty="0">
                <a:solidFill>
                  <a:srgbClr val="44546A">
                    <a:lumMod val="75000"/>
                  </a:srgbClr>
                </a:solidFill>
              </a:rPr>
              <a:t>약관 동의</a:t>
            </a:r>
            <a:endParaRPr lang="en-US" altLang="ko-KR" sz="1400" b="1" i="1" dirty="0">
              <a:solidFill>
                <a:srgbClr val="44546A">
                  <a:lumMod val="75000"/>
                </a:srgbClr>
              </a:solidFill>
            </a:endParaRPr>
          </a:p>
        </p:txBody>
      </p: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7CE4E80D-2003-4E31-9BAE-F620B80AB90E}"/>
              </a:ext>
            </a:extLst>
          </p:cNvPr>
          <p:cNvGrpSpPr/>
          <p:nvPr/>
        </p:nvGrpSpPr>
        <p:grpSpPr>
          <a:xfrm>
            <a:off x="4468226" y="1479708"/>
            <a:ext cx="7226185" cy="4593921"/>
            <a:chOff x="-92176" y="3729358"/>
            <a:chExt cx="7226185" cy="4593921"/>
          </a:xfrm>
        </p:grpSpPr>
        <p:pic>
          <p:nvPicPr>
            <p:cNvPr id="90" name="Picture 2">
              <a:extLst>
                <a:ext uri="{FF2B5EF4-FFF2-40B4-BE49-F238E27FC236}">
                  <a16:creationId xmlns:a16="http://schemas.microsoft.com/office/drawing/2014/main" id="{E9E79756-AE08-4D83-BCDA-7227D66C45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83787" y="4045524"/>
              <a:ext cx="7217796" cy="4277755"/>
            </a:xfrm>
            <a:prstGeom prst="rect">
              <a:avLst/>
            </a:prstGeom>
            <a:noFill/>
            <a:ln w="9525">
              <a:solidFill>
                <a:srgbClr val="FFC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FEF9AD2B-E65E-4FBA-93A7-90421E879EFA}"/>
                </a:ext>
              </a:extLst>
            </p:cNvPr>
            <p:cNvSpPr txBox="1"/>
            <p:nvPr/>
          </p:nvSpPr>
          <p:spPr>
            <a:xfrm>
              <a:off x="-92176" y="3729358"/>
              <a:ext cx="1348446" cy="307777"/>
            </a:xfrm>
            <a:prstGeom prst="rect">
              <a:avLst/>
            </a:prstGeom>
            <a:solidFill>
              <a:srgbClr val="FFC000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 err="1">
                  <a:solidFill>
                    <a:schemeClr val="bg1"/>
                  </a:solidFill>
                </a:rPr>
                <a:t>joinAction.jsp</a:t>
              </a:r>
              <a:endParaRPr lang="ko-KR" altLang="en-US" sz="1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FC4BF223-8896-4131-87A7-DB6498B3B652}"/>
              </a:ext>
            </a:extLst>
          </p:cNvPr>
          <p:cNvSpPr/>
          <p:nvPr/>
        </p:nvSpPr>
        <p:spPr>
          <a:xfrm>
            <a:off x="885227" y="4128492"/>
            <a:ext cx="2539728" cy="1110922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39267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4417859D-6AB7-4CCE-AD45-EAC801B31D4B}"/>
              </a:ext>
            </a:extLst>
          </p:cNvPr>
          <p:cNvSpPr/>
          <p:nvPr/>
        </p:nvSpPr>
        <p:spPr>
          <a:xfrm>
            <a:off x="250007" y="1123652"/>
            <a:ext cx="3776709" cy="556237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180D67B-E6D7-46CB-818C-23EB0C27075C}"/>
              </a:ext>
            </a:extLst>
          </p:cNvPr>
          <p:cNvGrpSpPr/>
          <p:nvPr/>
        </p:nvGrpSpPr>
        <p:grpSpPr>
          <a:xfrm>
            <a:off x="505979" y="1324734"/>
            <a:ext cx="3183470" cy="5157391"/>
            <a:chOff x="421309" y="1036166"/>
            <a:chExt cx="3183470" cy="5157391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8BFA5909-C1CA-4B2E-92B0-DA321C02EDA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6924" t="4821" r="37094" b="19997"/>
            <a:stretch/>
          </p:blipFill>
          <p:spPr>
            <a:xfrm>
              <a:off x="421309" y="1036166"/>
              <a:ext cx="3183470" cy="5157391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C179B0D-E02B-4673-8FBB-3D04E91957EE}"/>
                </a:ext>
              </a:extLst>
            </p:cNvPr>
            <p:cNvSpPr txBox="1"/>
            <p:nvPr/>
          </p:nvSpPr>
          <p:spPr>
            <a:xfrm>
              <a:off x="421309" y="1036166"/>
              <a:ext cx="926857" cy="307777"/>
            </a:xfrm>
            <a:prstGeom prst="rect">
              <a:avLst/>
            </a:prstGeom>
            <a:solidFill>
              <a:srgbClr val="FFC000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</a:rPr>
                <a:t>Join2.jsp</a:t>
              </a:r>
              <a:endParaRPr lang="ko-KR" altLang="en-US" sz="1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747A4503-4B81-4EF4-9E6A-805FB914368B}"/>
              </a:ext>
            </a:extLst>
          </p:cNvPr>
          <p:cNvSpPr/>
          <p:nvPr/>
        </p:nvSpPr>
        <p:spPr>
          <a:xfrm>
            <a:off x="763398" y="3130644"/>
            <a:ext cx="1473477" cy="33486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회원 정보 입력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EBFCB89-6ECD-4B35-87DE-6DFE058B17EF}"/>
              </a:ext>
            </a:extLst>
          </p:cNvPr>
          <p:cNvSpPr/>
          <p:nvPr/>
        </p:nvSpPr>
        <p:spPr>
          <a:xfrm>
            <a:off x="505979" y="142362"/>
            <a:ext cx="2324100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b="1" i="1" dirty="0">
                <a:solidFill>
                  <a:srgbClr val="44546A">
                    <a:lumMod val="75000"/>
                  </a:srgbClr>
                </a:solidFill>
              </a:rPr>
              <a:t>Login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320329C-1D04-4CC6-9640-B2BB36326E57}"/>
              </a:ext>
            </a:extLst>
          </p:cNvPr>
          <p:cNvSpPr/>
          <p:nvPr/>
        </p:nvSpPr>
        <p:spPr>
          <a:xfrm>
            <a:off x="771787" y="3465513"/>
            <a:ext cx="2692865" cy="199572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547C3C0F-C90C-434E-8C12-FDB7A3DFB8CE}"/>
              </a:ext>
            </a:extLst>
          </p:cNvPr>
          <p:cNvGrpSpPr/>
          <p:nvPr/>
        </p:nvGrpSpPr>
        <p:grpSpPr>
          <a:xfrm>
            <a:off x="6207849" y="1282481"/>
            <a:ext cx="5586752" cy="2394872"/>
            <a:chOff x="3071466" y="1466428"/>
            <a:chExt cx="3092264" cy="1291272"/>
          </a:xfrm>
        </p:grpSpPr>
        <p:pic>
          <p:nvPicPr>
            <p:cNvPr id="13" name="Picture 1">
              <a:extLst>
                <a:ext uri="{FF2B5EF4-FFF2-40B4-BE49-F238E27FC236}">
                  <a16:creationId xmlns:a16="http://schemas.microsoft.com/office/drawing/2014/main" id="{211E2828-0B0F-4E9E-A57C-86B0004D8A8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2278"/>
            <a:stretch/>
          </p:blipFill>
          <p:spPr bwMode="auto">
            <a:xfrm>
              <a:off x="3071466" y="1466428"/>
              <a:ext cx="3092264" cy="1291272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94C8C4B-1DC0-4E37-9EB9-0771D1550DDE}"/>
                </a:ext>
              </a:extLst>
            </p:cNvPr>
            <p:cNvSpPr txBox="1"/>
            <p:nvPr/>
          </p:nvSpPr>
          <p:spPr>
            <a:xfrm>
              <a:off x="5144137" y="2591752"/>
              <a:ext cx="1019593" cy="165948"/>
            </a:xfrm>
            <a:prstGeom prst="rect">
              <a:avLst/>
            </a:prstGeom>
            <a:solidFill>
              <a:srgbClr val="FF0000"/>
            </a:solidFill>
            <a:ln w="1905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 err="1">
                  <a:solidFill>
                    <a:schemeClr val="bg1"/>
                  </a:solidFill>
                </a:rPr>
                <a:t>user.UserDAO.join</a:t>
              </a:r>
              <a:r>
                <a:rPr lang="en-US" altLang="ko-KR" sz="1400" b="1" dirty="0">
                  <a:solidFill>
                    <a:schemeClr val="bg1"/>
                  </a:solidFill>
                </a:rPr>
                <a:t>()</a:t>
              </a:r>
              <a:endParaRPr lang="ko-KR" altLang="en-US" sz="1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76917C91-E0E3-4201-9ADE-6C64380856D9}"/>
              </a:ext>
            </a:extLst>
          </p:cNvPr>
          <p:cNvGrpSpPr/>
          <p:nvPr/>
        </p:nvGrpSpPr>
        <p:grpSpPr>
          <a:xfrm>
            <a:off x="4224537" y="3869456"/>
            <a:ext cx="7570068" cy="2694496"/>
            <a:chOff x="5221533" y="1628135"/>
            <a:chExt cx="7570068" cy="2694496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DE5E1BE1-4561-48D5-8029-745AC4C93CDA}"/>
                </a:ext>
              </a:extLst>
            </p:cNvPr>
            <p:cNvGrpSpPr/>
            <p:nvPr/>
          </p:nvGrpSpPr>
          <p:grpSpPr>
            <a:xfrm>
              <a:off x="5221533" y="1628135"/>
              <a:ext cx="7570068" cy="2694496"/>
              <a:chOff x="303309" y="1628135"/>
              <a:chExt cx="7570068" cy="2694496"/>
            </a:xfrm>
          </p:grpSpPr>
          <p:pic>
            <p:nvPicPr>
              <p:cNvPr id="18" name="Picture 4">
                <a:extLst>
                  <a:ext uri="{FF2B5EF4-FFF2-40B4-BE49-F238E27FC236}">
                    <a16:creationId xmlns:a16="http://schemas.microsoft.com/office/drawing/2014/main" id="{CEFA67F4-0282-465F-B793-58A32F5E3FF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69759" r="-62"/>
              <a:stretch/>
            </p:blipFill>
            <p:spPr bwMode="auto">
              <a:xfrm>
                <a:off x="303309" y="1628135"/>
                <a:ext cx="7570068" cy="2694496"/>
              </a:xfrm>
              <a:prstGeom prst="rect">
                <a:avLst/>
              </a:prstGeom>
              <a:noFill/>
              <a:ln w="9525">
                <a:solidFill>
                  <a:srgbClr val="FFC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E839694-C7D1-40FE-9E3D-FD0C7E53E667}"/>
                  </a:ext>
                </a:extLst>
              </p:cNvPr>
              <p:cNvSpPr txBox="1"/>
              <p:nvPr/>
            </p:nvSpPr>
            <p:spPr>
              <a:xfrm>
                <a:off x="5777218" y="4014854"/>
                <a:ext cx="2096155" cy="307777"/>
              </a:xfrm>
              <a:prstGeom prst="rect">
                <a:avLst/>
              </a:prstGeom>
              <a:solidFill>
                <a:srgbClr val="FFC000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b="1" dirty="0" err="1">
                    <a:solidFill>
                      <a:schemeClr val="bg1"/>
                    </a:solidFill>
                  </a:rPr>
                  <a:t>userRegisterAction.jsp</a:t>
                </a:r>
                <a:endParaRPr lang="ko-KR" altLang="en-US" sz="1400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5D2DC743-F367-4AAC-912D-F7C7F02FF1C3}"/>
                </a:ext>
              </a:extLst>
            </p:cNvPr>
            <p:cNvSpPr/>
            <p:nvPr/>
          </p:nvSpPr>
          <p:spPr>
            <a:xfrm>
              <a:off x="6160711" y="1753021"/>
              <a:ext cx="6554754" cy="204856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5A97EE8-DDA7-4BCF-863C-74CDE91EEAEF}"/>
              </a:ext>
            </a:extLst>
          </p:cNvPr>
          <p:cNvSpPr/>
          <p:nvPr/>
        </p:nvSpPr>
        <p:spPr>
          <a:xfrm>
            <a:off x="505978" y="733548"/>
            <a:ext cx="3050954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i="1" dirty="0">
                <a:solidFill>
                  <a:srgbClr val="44546A">
                    <a:lumMod val="75000"/>
                  </a:srgbClr>
                </a:solidFill>
              </a:rPr>
              <a:t>회원가입 페이지</a:t>
            </a:r>
            <a:r>
              <a:rPr lang="en-US" altLang="ko-KR" sz="1400" b="1" i="1" dirty="0">
                <a:solidFill>
                  <a:srgbClr val="44546A">
                    <a:lumMod val="75000"/>
                  </a:srgbClr>
                </a:solidFill>
              </a:rPr>
              <a:t>2</a:t>
            </a:r>
            <a:r>
              <a:rPr lang="ko-KR" altLang="en-US" sz="1400" b="1" i="1" dirty="0">
                <a:solidFill>
                  <a:srgbClr val="44546A">
                    <a:lumMod val="75000"/>
                  </a:srgbClr>
                </a:solidFill>
              </a:rPr>
              <a:t> </a:t>
            </a:r>
            <a:r>
              <a:rPr lang="en-US" altLang="ko-KR" sz="1400" b="1" i="1" dirty="0">
                <a:solidFill>
                  <a:srgbClr val="44546A">
                    <a:lumMod val="75000"/>
                  </a:srgbClr>
                </a:solidFill>
              </a:rPr>
              <a:t>– </a:t>
            </a:r>
            <a:r>
              <a:rPr lang="ko-KR" altLang="en-US" sz="1400" b="1" i="1" dirty="0">
                <a:solidFill>
                  <a:srgbClr val="44546A">
                    <a:lumMod val="75000"/>
                  </a:srgbClr>
                </a:solidFill>
              </a:rPr>
              <a:t>회원 정보 입력</a:t>
            </a:r>
            <a:endParaRPr lang="en-US" altLang="ko-KR" sz="1400" b="1" i="1" dirty="0">
              <a:solidFill>
                <a:srgbClr val="44546A">
                  <a:lumMod val="75000"/>
                </a:srgbClr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5096CF3-AE23-4366-8BB1-C9CDB6AD7316}"/>
              </a:ext>
            </a:extLst>
          </p:cNvPr>
          <p:cNvSpPr/>
          <p:nvPr/>
        </p:nvSpPr>
        <p:spPr>
          <a:xfrm>
            <a:off x="5163715" y="3758034"/>
            <a:ext cx="1802682" cy="222843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신규 회원정보 등록</a:t>
            </a:r>
          </a:p>
        </p:txBody>
      </p: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2F63368E-A4B8-49FC-BBDF-9024BAA1161A}"/>
              </a:ext>
            </a:extLst>
          </p:cNvPr>
          <p:cNvCxnSpPr>
            <a:stCxn id="21" idx="3"/>
            <a:endCxn id="13" idx="2"/>
          </p:cNvCxnSpPr>
          <p:nvPr/>
        </p:nvCxnSpPr>
        <p:spPr>
          <a:xfrm flipV="1">
            <a:off x="6966397" y="3677353"/>
            <a:ext cx="2034828" cy="192103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5942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31536628-E072-42B1-973C-6B24B4E2EE56}"/>
              </a:ext>
            </a:extLst>
          </p:cNvPr>
          <p:cNvSpPr/>
          <p:nvPr/>
        </p:nvSpPr>
        <p:spPr>
          <a:xfrm>
            <a:off x="250007" y="1123652"/>
            <a:ext cx="4265805" cy="556237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0EB0C5A3-DE85-45DD-AE5E-8432EC38DFFA}"/>
              </a:ext>
            </a:extLst>
          </p:cNvPr>
          <p:cNvGrpSpPr/>
          <p:nvPr/>
        </p:nvGrpSpPr>
        <p:grpSpPr>
          <a:xfrm>
            <a:off x="550585" y="1829371"/>
            <a:ext cx="3614313" cy="4150936"/>
            <a:chOff x="595429" y="1445545"/>
            <a:chExt cx="4781912" cy="4836746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67011567-41E8-480F-AAD1-4BCAF41A1643}"/>
                </a:ext>
              </a:extLst>
            </p:cNvPr>
            <p:cNvGrpSpPr/>
            <p:nvPr/>
          </p:nvGrpSpPr>
          <p:grpSpPr>
            <a:xfrm>
              <a:off x="595429" y="1445545"/>
              <a:ext cx="4781912" cy="4836746"/>
              <a:chOff x="5806230" y="2058147"/>
              <a:chExt cx="4701481" cy="4755392"/>
            </a:xfrm>
          </p:grpSpPr>
          <p:pic>
            <p:nvPicPr>
              <p:cNvPr id="5" name="그림 4">
                <a:extLst>
                  <a:ext uri="{FF2B5EF4-FFF2-40B4-BE49-F238E27FC236}">
                    <a16:creationId xmlns:a16="http://schemas.microsoft.com/office/drawing/2014/main" id="{CF4A03C9-CE4F-4C6D-8E38-B6CAAA5D587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36950" t="4511" r="36992" b="45540"/>
              <a:stretch/>
            </p:blipFill>
            <p:spPr>
              <a:xfrm>
                <a:off x="5808135" y="2058147"/>
                <a:ext cx="4699576" cy="4755392"/>
              </a:xfrm>
              <a:prstGeom prst="rect">
                <a:avLst/>
              </a:prstGeom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C1AD225-9706-4982-928C-75665E2E270B}"/>
                  </a:ext>
                </a:extLst>
              </p:cNvPr>
              <p:cNvSpPr txBox="1"/>
              <p:nvPr/>
            </p:nvSpPr>
            <p:spPr>
              <a:xfrm>
                <a:off x="5806230" y="2058147"/>
                <a:ext cx="1215289" cy="352595"/>
              </a:xfrm>
              <a:prstGeom prst="rect">
                <a:avLst/>
              </a:prstGeom>
              <a:solidFill>
                <a:srgbClr val="FFC000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b="1" dirty="0">
                    <a:solidFill>
                      <a:schemeClr val="bg1"/>
                    </a:solidFill>
                  </a:rPr>
                  <a:t>Join3.jsp</a:t>
                </a:r>
                <a:endParaRPr lang="ko-KR" altLang="en-US" sz="1400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43D9C94-2A16-41BC-86A9-2154D267B64E}"/>
                </a:ext>
              </a:extLst>
            </p:cNvPr>
            <p:cNvSpPr/>
            <p:nvPr/>
          </p:nvSpPr>
          <p:spPr>
            <a:xfrm>
              <a:off x="2315413" y="4931259"/>
              <a:ext cx="1343877" cy="35839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/>
                <a:t>메일 전송</a:t>
              </a:r>
            </a:p>
          </p:txBody>
        </p:sp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ADE11C7A-F15D-4C5B-88EC-32F42354F7F9}"/>
              </a:ext>
            </a:extLst>
          </p:cNvPr>
          <p:cNvSpPr/>
          <p:nvPr/>
        </p:nvSpPr>
        <p:spPr>
          <a:xfrm>
            <a:off x="505979" y="142362"/>
            <a:ext cx="2324100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b="1" i="1" dirty="0">
                <a:solidFill>
                  <a:srgbClr val="44546A">
                    <a:lumMod val="75000"/>
                  </a:srgbClr>
                </a:solidFill>
              </a:rPr>
              <a:t>Login</a:t>
            </a: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7E438CD8-A620-459E-8ADD-79285CDD52CA}"/>
              </a:ext>
            </a:extLst>
          </p:cNvPr>
          <p:cNvGrpSpPr/>
          <p:nvPr/>
        </p:nvGrpSpPr>
        <p:grpSpPr>
          <a:xfrm>
            <a:off x="5327008" y="1123651"/>
            <a:ext cx="5880684" cy="5553983"/>
            <a:chOff x="5880682" y="1232470"/>
            <a:chExt cx="5617989" cy="5294877"/>
          </a:xfrm>
        </p:grpSpPr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C8F8B086-23B9-40E2-B53D-8E64E06A7C49}"/>
                </a:ext>
              </a:extLst>
            </p:cNvPr>
            <p:cNvGrpSpPr/>
            <p:nvPr/>
          </p:nvGrpSpPr>
          <p:grpSpPr>
            <a:xfrm>
              <a:off x="5880682" y="1232470"/>
              <a:ext cx="5617989" cy="5294877"/>
              <a:chOff x="4452083" y="1295047"/>
              <a:chExt cx="5617989" cy="5294877"/>
            </a:xfrm>
          </p:grpSpPr>
          <p:grpSp>
            <p:nvGrpSpPr>
              <p:cNvPr id="31" name="그룹 30">
                <a:extLst>
                  <a:ext uri="{FF2B5EF4-FFF2-40B4-BE49-F238E27FC236}">
                    <a16:creationId xmlns:a16="http://schemas.microsoft.com/office/drawing/2014/main" id="{3AB11ADE-B3F4-41F4-9B41-D133717A4302}"/>
                  </a:ext>
                </a:extLst>
              </p:cNvPr>
              <p:cNvGrpSpPr/>
              <p:nvPr/>
            </p:nvGrpSpPr>
            <p:grpSpPr>
              <a:xfrm>
                <a:off x="4452083" y="1295047"/>
                <a:ext cx="5617989" cy="5294877"/>
                <a:chOff x="3523230" y="2168181"/>
                <a:chExt cx="5617989" cy="5294877"/>
              </a:xfrm>
            </p:grpSpPr>
            <p:pic>
              <p:nvPicPr>
                <p:cNvPr id="29" name="그림 28">
                  <a:extLst>
                    <a:ext uri="{FF2B5EF4-FFF2-40B4-BE49-F238E27FC236}">
                      <a16:creationId xmlns:a16="http://schemas.microsoft.com/office/drawing/2014/main" id="{29838A36-3A0B-40BB-BD35-7D42D95244D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t="33634" r="64099" b="39200"/>
                <a:stretch/>
              </p:blipFill>
              <p:spPr>
                <a:xfrm>
                  <a:off x="3523230" y="2168181"/>
                  <a:ext cx="5617989" cy="5294877"/>
                </a:xfrm>
                <a:prstGeom prst="rect">
                  <a:avLst/>
                </a:prstGeom>
                <a:ln>
                  <a:solidFill>
                    <a:srgbClr val="FFC000"/>
                  </a:solidFill>
                </a:ln>
              </p:spPr>
            </p:pic>
            <p:grpSp>
              <p:nvGrpSpPr>
                <p:cNvPr id="13" name="그룹 12">
                  <a:extLst>
                    <a:ext uri="{FF2B5EF4-FFF2-40B4-BE49-F238E27FC236}">
                      <a16:creationId xmlns:a16="http://schemas.microsoft.com/office/drawing/2014/main" id="{AA93E06B-10A2-4904-9352-1AC6DD773452}"/>
                    </a:ext>
                  </a:extLst>
                </p:cNvPr>
                <p:cNvGrpSpPr/>
                <p:nvPr/>
              </p:nvGrpSpPr>
              <p:grpSpPr>
                <a:xfrm>
                  <a:off x="3821917" y="3097959"/>
                  <a:ext cx="3031742" cy="4186148"/>
                  <a:chOff x="-40882" y="2753513"/>
                  <a:chExt cx="3495205" cy="4826077"/>
                </a:xfrm>
              </p:grpSpPr>
              <p:sp>
                <p:nvSpPr>
                  <p:cNvPr id="16" name="직사각형 15">
                    <a:extLst>
                      <a:ext uri="{FF2B5EF4-FFF2-40B4-BE49-F238E27FC236}">
                        <a16:creationId xmlns:a16="http://schemas.microsoft.com/office/drawing/2014/main" id="{668897AB-F9EB-47A4-9CEE-06843D313DC9}"/>
                      </a:ext>
                    </a:extLst>
                  </p:cNvPr>
                  <p:cNvSpPr/>
                  <p:nvPr/>
                </p:nvSpPr>
                <p:spPr>
                  <a:xfrm>
                    <a:off x="989865" y="2753513"/>
                    <a:ext cx="2464458" cy="239627"/>
                  </a:xfrm>
                  <a:prstGeom prst="rect">
                    <a:avLst/>
                  </a:prstGeom>
                  <a:noFill/>
                  <a:ln>
                    <a:solidFill>
                      <a:srgbClr val="FFC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200"/>
                  </a:p>
                </p:txBody>
              </p:sp>
              <p:sp>
                <p:nvSpPr>
                  <p:cNvPr id="17" name="직사각형 16">
                    <a:extLst>
                      <a:ext uri="{FF2B5EF4-FFF2-40B4-BE49-F238E27FC236}">
                        <a16:creationId xmlns:a16="http://schemas.microsoft.com/office/drawing/2014/main" id="{92A25E81-229F-43B1-995F-50DE9F5864B9}"/>
                      </a:ext>
                    </a:extLst>
                  </p:cNvPr>
                  <p:cNvSpPr/>
                  <p:nvPr/>
                </p:nvSpPr>
                <p:spPr>
                  <a:xfrm>
                    <a:off x="-40882" y="5547085"/>
                    <a:ext cx="2943935" cy="198039"/>
                  </a:xfrm>
                  <a:prstGeom prst="rect">
                    <a:avLst/>
                  </a:prstGeom>
                  <a:noFill/>
                  <a:ln>
                    <a:solidFill>
                      <a:srgbClr val="FFC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200"/>
                  </a:p>
                </p:txBody>
              </p:sp>
              <p:sp>
                <p:nvSpPr>
                  <p:cNvPr id="34" name="직사각형 33">
                    <a:extLst>
                      <a:ext uri="{FF2B5EF4-FFF2-40B4-BE49-F238E27FC236}">
                        <a16:creationId xmlns:a16="http://schemas.microsoft.com/office/drawing/2014/main" id="{F8AB04C8-05D1-429C-AEEB-59F591CFA89F}"/>
                      </a:ext>
                    </a:extLst>
                  </p:cNvPr>
                  <p:cNvSpPr/>
                  <p:nvPr/>
                </p:nvSpPr>
                <p:spPr>
                  <a:xfrm>
                    <a:off x="-40882" y="7381551"/>
                    <a:ext cx="1754195" cy="198039"/>
                  </a:xfrm>
                  <a:prstGeom prst="rect">
                    <a:avLst/>
                  </a:prstGeom>
                  <a:noFill/>
                  <a:ln>
                    <a:solidFill>
                      <a:srgbClr val="FFC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200"/>
                  </a:p>
                </p:txBody>
              </p:sp>
            </p:grpSp>
          </p:grp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34F53B7-F881-4228-8E8B-951691676CC3}"/>
                  </a:ext>
                </a:extLst>
              </p:cNvPr>
              <p:cNvSpPr txBox="1"/>
              <p:nvPr/>
            </p:nvSpPr>
            <p:spPr>
              <a:xfrm>
                <a:off x="9135805" y="1295048"/>
                <a:ext cx="934266" cy="307777"/>
              </a:xfrm>
              <a:prstGeom prst="rect">
                <a:avLst/>
              </a:prstGeom>
              <a:solidFill>
                <a:srgbClr val="FFC000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b="1" dirty="0">
                    <a:solidFill>
                      <a:schemeClr val="bg1"/>
                    </a:solidFill>
                  </a:rPr>
                  <a:t>Join3.jsp</a:t>
                </a:r>
                <a:endParaRPr lang="ko-KR" altLang="en-US" sz="1400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83F24D57-67C9-4B4E-B918-FB0F4D1A5228}"/>
                </a:ext>
              </a:extLst>
            </p:cNvPr>
            <p:cNvSpPr/>
            <p:nvPr/>
          </p:nvSpPr>
          <p:spPr>
            <a:xfrm>
              <a:off x="9207523" y="2162248"/>
              <a:ext cx="1246691" cy="307573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/>
                <a:t>해시 값 생성</a:t>
              </a: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7A5129E3-3B63-4F1B-927A-4F322516D936}"/>
                </a:ext>
              </a:extLst>
            </p:cNvPr>
            <p:cNvSpPr/>
            <p:nvPr/>
          </p:nvSpPr>
          <p:spPr>
            <a:xfrm>
              <a:off x="8732939" y="4459249"/>
              <a:ext cx="1446553" cy="307573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/>
                <a:t>메일 계정 정보</a:t>
              </a: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D632235E-B169-406F-814B-13522531971D}"/>
                </a:ext>
              </a:extLst>
            </p:cNvPr>
            <p:cNvSpPr/>
            <p:nvPr/>
          </p:nvSpPr>
          <p:spPr>
            <a:xfrm>
              <a:off x="7700958" y="6168174"/>
              <a:ext cx="991131" cy="307573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/>
                <a:t>메일 전송</a:t>
              </a:r>
            </a:p>
          </p:txBody>
        </p:sp>
      </p:grp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606C9B8-4996-4F85-9DCD-8F4443123818}"/>
              </a:ext>
            </a:extLst>
          </p:cNvPr>
          <p:cNvSpPr/>
          <p:nvPr/>
        </p:nvSpPr>
        <p:spPr>
          <a:xfrm>
            <a:off x="505978" y="733548"/>
            <a:ext cx="2765728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i="1" dirty="0">
                <a:solidFill>
                  <a:srgbClr val="44546A">
                    <a:lumMod val="75000"/>
                  </a:srgbClr>
                </a:solidFill>
              </a:rPr>
              <a:t>회원가입 페이지</a:t>
            </a:r>
            <a:r>
              <a:rPr lang="en-US" altLang="ko-KR" sz="1400" b="1" i="1" dirty="0">
                <a:solidFill>
                  <a:srgbClr val="44546A">
                    <a:lumMod val="75000"/>
                  </a:srgbClr>
                </a:solidFill>
              </a:rPr>
              <a:t>3</a:t>
            </a:r>
            <a:r>
              <a:rPr lang="ko-KR" altLang="en-US" sz="1400" b="1" i="1" dirty="0">
                <a:solidFill>
                  <a:srgbClr val="44546A">
                    <a:lumMod val="75000"/>
                  </a:srgbClr>
                </a:solidFill>
              </a:rPr>
              <a:t> </a:t>
            </a:r>
            <a:r>
              <a:rPr lang="en-US" altLang="ko-KR" sz="1400" b="1" i="1" dirty="0">
                <a:solidFill>
                  <a:srgbClr val="44546A">
                    <a:lumMod val="75000"/>
                  </a:srgbClr>
                </a:solidFill>
              </a:rPr>
              <a:t>– </a:t>
            </a:r>
            <a:r>
              <a:rPr lang="ko-KR" altLang="en-US" sz="1400" b="1" i="1" dirty="0">
                <a:solidFill>
                  <a:srgbClr val="44546A">
                    <a:lumMod val="75000"/>
                  </a:srgbClr>
                </a:solidFill>
              </a:rPr>
              <a:t>이메일 전송</a:t>
            </a:r>
            <a:endParaRPr lang="en-US" altLang="ko-KR" sz="1400" b="1" i="1" dirty="0">
              <a:solidFill>
                <a:srgbClr val="44546A">
                  <a:lumMod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9330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3E5DA18F-545C-4DFE-A3D6-F90094433265}"/>
              </a:ext>
            </a:extLst>
          </p:cNvPr>
          <p:cNvGrpSpPr/>
          <p:nvPr/>
        </p:nvGrpSpPr>
        <p:grpSpPr>
          <a:xfrm>
            <a:off x="6657425" y="2164880"/>
            <a:ext cx="2512000" cy="1702438"/>
            <a:chOff x="3577487" y="1624799"/>
            <a:chExt cx="2512000" cy="1702438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EED99DDC-D4B4-416C-92DF-2F23A053D438}"/>
                </a:ext>
              </a:extLst>
            </p:cNvPr>
            <p:cNvGrpSpPr/>
            <p:nvPr/>
          </p:nvGrpSpPr>
          <p:grpSpPr>
            <a:xfrm>
              <a:off x="3585876" y="2082198"/>
              <a:ext cx="2503611" cy="1245039"/>
              <a:chOff x="3524955" y="1246880"/>
              <a:chExt cx="1762125" cy="876300"/>
            </a:xfrm>
          </p:grpSpPr>
          <p:pic>
            <p:nvPicPr>
              <p:cNvPr id="11" name="Picture 3">
                <a:extLst>
                  <a:ext uri="{FF2B5EF4-FFF2-40B4-BE49-F238E27FC236}">
                    <a16:creationId xmlns:a16="http://schemas.microsoft.com/office/drawing/2014/main" id="{55B36B09-3D9F-4C5A-B660-8C195E96FE3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24955" y="1246880"/>
                <a:ext cx="1762125" cy="876300"/>
              </a:xfrm>
              <a:prstGeom prst="rect">
                <a:avLst/>
              </a:prstGeom>
              <a:noFill/>
              <a:ln w="9525">
                <a:solidFill>
                  <a:srgbClr val="FFC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67AF7C7F-2C98-4223-899C-588D15ACA159}"/>
                  </a:ext>
                </a:extLst>
              </p:cNvPr>
              <p:cNvSpPr/>
              <p:nvPr/>
            </p:nvSpPr>
            <p:spPr>
              <a:xfrm>
                <a:off x="3813350" y="1406159"/>
                <a:ext cx="948267" cy="177800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B0A15C85-FCF9-46F9-9C02-D4576C23A7DE}"/>
                  </a:ext>
                </a:extLst>
              </p:cNvPr>
              <p:cNvSpPr/>
              <p:nvPr/>
            </p:nvSpPr>
            <p:spPr>
              <a:xfrm>
                <a:off x="3813349" y="1945380"/>
                <a:ext cx="1405468" cy="177800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16FEE9B-1EF9-4465-92B5-31E6762648C3}"/>
                </a:ext>
              </a:extLst>
            </p:cNvPr>
            <p:cNvSpPr/>
            <p:nvPr/>
          </p:nvSpPr>
          <p:spPr>
            <a:xfrm>
              <a:off x="3577487" y="1624799"/>
              <a:ext cx="1556575" cy="453831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b="1" dirty="0"/>
                <a:t>메일 전송</a:t>
              </a:r>
              <a:endParaRPr lang="en-US" altLang="ko-KR" sz="1400" b="1" dirty="0"/>
            </a:p>
            <a:p>
              <a:r>
                <a:rPr lang="ko-KR" altLang="en-US" sz="1400" b="1" dirty="0"/>
                <a:t>관련 라이브러리</a:t>
              </a:r>
            </a:p>
          </p:txBody>
        </p:sp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32DCA1E-525C-4E07-81F1-2B6DD24FDF95}"/>
              </a:ext>
            </a:extLst>
          </p:cNvPr>
          <p:cNvSpPr/>
          <p:nvPr/>
        </p:nvSpPr>
        <p:spPr>
          <a:xfrm>
            <a:off x="505978" y="733548"/>
            <a:ext cx="2765728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i="1" dirty="0">
                <a:solidFill>
                  <a:srgbClr val="44546A">
                    <a:lumMod val="75000"/>
                  </a:srgbClr>
                </a:solidFill>
              </a:rPr>
              <a:t>회원가입 페이지</a:t>
            </a:r>
            <a:r>
              <a:rPr lang="en-US" altLang="ko-KR" sz="1400" b="1" i="1" dirty="0">
                <a:solidFill>
                  <a:srgbClr val="44546A">
                    <a:lumMod val="75000"/>
                  </a:srgbClr>
                </a:solidFill>
              </a:rPr>
              <a:t>3</a:t>
            </a:r>
            <a:r>
              <a:rPr lang="ko-KR" altLang="en-US" sz="1400" b="1" i="1" dirty="0">
                <a:solidFill>
                  <a:srgbClr val="44546A">
                    <a:lumMod val="75000"/>
                  </a:srgbClr>
                </a:solidFill>
              </a:rPr>
              <a:t> </a:t>
            </a:r>
            <a:r>
              <a:rPr lang="en-US" altLang="ko-KR" sz="1400" b="1" i="1" dirty="0">
                <a:solidFill>
                  <a:srgbClr val="44546A">
                    <a:lumMod val="75000"/>
                  </a:srgbClr>
                </a:solidFill>
              </a:rPr>
              <a:t>– </a:t>
            </a:r>
            <a:r>
              <a:rPr lang="ko-KR" altLang="en-US" sz="1400" b="1" i="1" dirty="0">
                <a:solidFill>
                  <a:srgbClr val="44546A">
                    <a:lumMod val="75000"/>
                  </a:srgbClr>
                </a:solidFill>
              </a:rPr>
              <a:t>이메일 전송</a:t>
            </a:r>
            <a:endParaRPr lang="en-US" altLang="ko-KR" sz="1400" b="1" i="1" dirty="0">
              <a:solidFill>
                <a:srgbClr val="44546A">
                  <a:lumMod val="75000"/>
                </a:srgbClr>
              </a:solidFill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6C2BA226-74C7-4F5C-8D53-81746C84D0DF}"/>
              </a:ext>
            </a:extLst>
          </p:cNvPr>
          <p:cNvGrpSpPr/>
          <p:nvPr/>
        </p:nvGrpSpPr>
        <p:grpSpPr>
          <a:xfrm>
            <a:off x="553173" y="1477883"/>
            <a:ext cx="5813911" cy="5049693"/>
            <a:chOff x="553173" y="1477883"/>
            <a:chExt cx="5813911" cy="5049693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5EC91341-81B0-420B-8B19-970A467159B4}"/>
                </a:ext>
              </a:extLst>
            </p:cNvPr>
            <p:cNvGrpSpPr/>
            <p:nvPr/>
          </p:nvGrpSpPr>
          <p:grpSpPr>
            <a:xfrm>
              <a:off x="553173" y="1477883"/>
              <a:ext cx="5813911" cy="5049693"/>
              <a:chOff x="8942796" y="-155414"/>
              <a:chExt cx="5813911" cy="5049693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63073015-506E-4168-9D93-3B381797D35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51185" y="152363"/>
                <a:ext cx="5805522" cy="4741916"/>
              </a:xfrm>
              <a:prstGeom prst="rect">
                <a:avLst/>
              </a:prstGeom>
              <a:noFill/>
              <a:ln w="9525">
                <a:solidFill>
                  <a:srgbClr val="FFC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F83DE1D-2380-4976-A3BE-DC5A0094BAF8}"/>
                  </a:ext>
                </a:extLst>
              </p:cNvPr>
              <p:cNvSpPr txBox="1"/>
              <p:nvPr/>
            </p:nvSpPr>
            <p:spPr>
              <a:xfrm>
                <a:off x="8942796" y="-155414"/>
                <a:ext cx="1571520" cy="307777"/>
              </a:xfrm>
              <a:prstGeom prst="rect">
                <a:avLst/>
              </a:prstGeom>
              <a:solidFill>
                <a:srgbClr val="FFC000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b="1" dirty="0">
                    <a:solidFill>
                      <a:schemeClr val="bg1"/>
                    </a:solidFill>
                  </a:rPr>
                  <a:t>util.SHA256.java</a:t>
                </a:r>
                <a:endParaRPr lang="ko-KR" altLang="en-US" sz="1400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C7A58E64-6A8B-4B2F-A02B-C3DFDD032988}"/>
                </a:ext>
              </a:extLst>
            </p:cNvPr>
            <p:cNvSpPr/>
            <p:nvPr/>
          </p:nvSpPr>
          <p:spPr>
            <a:xfrm>
              <a:off x="4929263" y="1899608"/>
              <a:ext cx="1304986" cy="322624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/>
                <a:t>해시 값 생성</a:t>
              </a: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C7F79919-BB0E-4E57-83CB-E7DA10951040}"/>
              </a:ext>
            </a:extLst>
          </p:cNvPr>
          <p:cNvGrpSpPr/>
          <p:nvPr/>
        </p:nvGrpSpPr>
        <p:grpSpPr>
          <a:xfrm>
            <a:off x="6657425" y="4093620"/>
            <a:ext cx="5056639" cy="1936552"/>
            <a:chOff x="6657425" y="4093620"/>
            <a:chExt cx="5056639" cy="1936552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72239BCB-025F-4E13-9F1B-C586EB845D02}"/>
                </a:ext>
              </a:extLst>
            </p:cNvPr>
            <p:cNvGrpSpPr/>
            <p:nvPr/>
          </p:nvGrpSpPr>
          <p:grpSpPr>
            <a:xfrm>
              <a:off x="6657425" y="4093620"/>
              <a:ext cx="5056639" cy="1936552"/>
              <a:chOff x="3563486" y="2306836"/>
              <a:chExt cx="5056639" cy="1936552"/>
            </a:xfrm>
          </p:grpSpPr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ACEBADB-A6F4-43DB-BC00-48323A4FC601}"/>
                  </a:ext>
                </a:extLst>
              </p:cNvPr>
              <p:cNvSpPr txBox="1"/>
              <p:nvPr/>
            </p:nvSpPr>
            <p:spPr>
              <a:xfrm>
                <a:off x="3563486" y="2306836"/>
                <a:ext cx="1061766" cy="307777"/>
              </a:xfrm>
              <a:prstGeom prst="rect">
                <a:avLst/>
              </a:prstGeom>
              <a:solidFill>
                <a:srgbClr val="FFC000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b="1" dirty="0">
                    <a:solidFill>
                      <a:schemeClr val="bg1"/>
                    </a:solidFill>
                  </a:rPr>
                  <a:t>Gmail.java</a:t>
                </a:r>
                <a:endParaRPr lang="ko-KR" altLang="en-US" sz="1400" b="1" dirty="0">
                  <a:solidFill>
                    <a:schemeClr val="bg1"/>
                  </a:solidFill>
                </a:endParaRPr>
              </a:p>
            </p:txBody>
          </p:sp>
          <p:pic>
            <p:nvPicPr>
              <p:cNvPr id="7" name="Picture 2">
                <a:extLst>
                  <a:ext uri="{FF2B5EF4-FFF2-40B4-BE49-F238E27FC236}">
                    <a16:creationId xmlns:a16="http://schemas.microsoft.com/office/drawing/2014/main" id="{BC3317DA-9522-400D-95A0-DBDD2216E73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71875" y="2614613"/>
                <a:ext cx="5048250" cy="1628775"/>
              </a:xfrm>
              <a:prstGeom prst="rect">
                <a:avLst/>
              </a:prstGeom>
              <a:noFill/>
              <a:ln w="9525">
                <a:solidFill>
                  <a:srgbClr val="FFC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EDBAC47-01AA-402A-8DFC-A291868912CD}"/>
                </a:ext>
              </a:extLst>
            </p:cNvPr>
            <p:cNvSpPr/>
            <p:nvPr/>
          </p:nvSpPr>
          <p:spPr>
            <a:xfrm>
              <a:off x="10184702" y="4493205"/>
              <a:ext cx="1435485" cy="322624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/>
                <a:t>구글 계정 정보</a:t>
              </a:r>
              <a:endParaRPr lang="ko-KR" altLang="en-US" sz="14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056816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6D8D0AAE-C076-4C80-90C7-1FE6EAA20292}"/>
              </a:ext>
            </a:extLst>
          </p:cNvPr>
          <p:cNvSpPr/>
          <p:nvPr/>
        </p:nvSpPr>
        <p:spPr>
          <a:xfrm>
            <a:off x="252426" y="1130467"/>
            <a:ext cx="5048237" cy="55471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91BC3DA0-4562-4A34-99E4-D59376D806B6}"/>
              </a:ext>
            </a:extLst>
          </p:cNvPr>
          <p:cNvGrpSpPr/>
          <p:nvPr/>
        </p:nvGrpSpPr>
        <p:grpSpPr>
          <a:xfrm>
            <a:off x="1526539" y="4183909"/>
            <a:ext cx="2442161" cy="2407371"/>
            <a:chOff x="9145762" y="2479283"/>
            <a:chExt cx="2442161" cy="240737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D1036B5-A7F2-45A5-A290-58916DDB015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029" t="4747" r="36986" b="52778"/>
            <a:stretch/>
          </p:blipFill>
          <p:spPr bwMode="auto">
            <a:xfrm>
              <a:off x="9145762" y="2480487"/>
              <a:ext cx="2442161" cy="24061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50FB82A-9EFE-4CCF-8C2D-D4EE36483425}"/>
                </a:ext>
              </a:extLst>
            </p:cNvPr>
            <p:cNvSpPr txBox="1"/>
            <p:nvPr/>
          </p:nvSpPr>
          <p:spPr>
            <a:xfrm>
              <a:off x="9150044" y="2479283"/>
              <a:ext cx="926857" cy="307777"/>
            </a:xfrm>
            <a:prstGeom prst="rect">
              <a:avLst/>
            </a:prstGeom>
            <a:solidFill>
              <a:srgbClr val="FFC000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</a:rPr>
                <a:t>Join4.jsp</a:t>
              </a:r>
              <a:endParaRPr lang="ko-KR" altLang="en-US" sz="1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EFD47B02-7904-464A-B9CD-573F2768DC78}"/>
              </a:ext>
            </a:extLst>
          </p:cNvPr>
          <p:cNvGrpSpPr/>
          <p:nvPr/>
        </p:nvGrpSpPr>
        <p:grpSpPr>
          <a:xfrm>
            <a:off x="252426" y="1266282"/>
            <a:ext cx="5048237" cy="2633210"/>
            <a:chOff x="392538" y="1266282"/>
            <a:chExt cx="4137517" cy="2058875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4699FCDB-CE71-4A97-A083-CD31F74A4840}"/>
                </a:ext>
              </a:extLst>
            </p:cNvPr>
            <p:cNvGrpSpPr/>
            <p:nvPr/>
          </p:nvGrpSpPr>
          <p:grpSpPr>
            <a:xfrm>
              <a:off x="392538" y="1266282"/>
              <a:ext cx="4137517" cy="2058875"/>
              <a:chOff x="1310442" y="2219668"/>
              <a:chExt cx="5543544" cy="2758530"/>
            </a:xfrm>
          </p:grpSpPr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id="{72F865B0-D248-4A4A-A2A8-37747A4B1E4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25597"/>
              <a:stretch/>
            </p:blipFill>
            <p:spPr>
              <a:xfrm>
                <a:off x="1310442" y="2219668"/>
                <a:ext cx="5543544" cy="2758530"/>
              </a:xfrm>
              <a:prstGeom prst="rect">
                <a:avLst/>
              </a:prstGeom>
            </p:spPr>
          </p:pic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2F8AA5BC-7CE7-406B-A975-AD9017091B3E}"/>
                  </a:ext>
                </a:extLst>
              </p:cNvPr>
              <p:cNvSpPr/>
              <p:nvPr/>
            </p:nvSpPr>
            <p:spPr>
              <a:xfrm>
                <a:off x="3119904" y="3998181"/>
                <a:ext cx="1861096" cy="328392"/>
              </a:xfrm>
              <a:prstGeom prst="rect">
                <a:avLst/>
              </a:prstGeom>
              <a:noFill/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</p:grp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34F7CDC2-CFCF-44DA-924D-CCD1560324F9}"/>
                </a:ext>
              </a:extLst>
            </p:cNvPr>
            <p:cNvSpPr/>
            <p:nvPr/>
          </p:nvSpPr>
          <p:spPr>
            <a:xfrm>
              <a:off x="3138996" y="2585518"/>
              <a:ext cx="881718" cy="17687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/>
                <a:t>메일 확인</a:t>
              </a:r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90416BB-EB0C-46EA-A705-A8062F7EA2BE}"/>
              </a:ext>
            </a:extLst>
          </p:cNvPr>
          <p:cNvSpPr/>
          <p:nvPr/>
        </p:nvSpPr>
        <p:spPr>
          <a:xfrm>
            <a:off x="505979" y="142362"/>
            <a:ext cx="2324100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b="1" i="1" dirty="0">
                <a:solidFill>
                  <a:srgbClr val="44546A">
                    <a:lumMod val="75000"/>
                  </a:srgbClr>
                </a:solidFill>
              </a:rPr>
              <a:t>Login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CAA4473-B789-4061-8129-D0F3BAE989A1}"/>
              </a:ext>
            </a:extLst>
          </p:cNvPr>
          <p:cNvSpPr/>
          <p:nvPr/>
        </p:nvSpPr>
        <p:spPr>
          <a:xfrm>
            <a:off x="505979" y="733548"/>
            <a:ext cx="2324100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i="1" dirty="0">
                <a:solidFill>
                  <a:srgbClr val="44546A">
                    <a:lumMod val="75000"/>
                  </a:srgbClr>
                </a:solidFill>
              </a:rPr>
              <a:t>회원가입 페이지</a:t>
            </a:r>
            <a:r>
              <a:rPr lang="en-US" altLang="ko-KR" sz="1400" b="1" i="1" dirty="0">
                <a:solidFill>
                  <a:srgbClr val="44546A">
                    <a:lumMod val="75000"/>
                  </a:srgbClr>
                </a:solidFill>
              </a:rPr>
              <a:t>4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1745CC8E-7C6E-4568-A022-538930D9C395}"/>
              </a:ext>
            </a:extLst>
          </p:cNvPr>
          <p:cNvGrpSpPr/>
          <p:nvPr/>
        </p:nvGrpSpPr>
        <p:grpSpPr>
          <a:xfrm>
            <a:off x="5482883" y="1204219"/>
            <a:ext cx="5052195" cy="2895876"/>
            <a:chOff x="1845846" y="1091271"/>
            <a:chExt cx="5052195" cy="2895876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C983BD61-F2BB-4E70-AFD3-B371A667E4BF}"/>
                </a:ext>
              </a:extLst>
            </p:cNvPr>
            <p:cNvGrpSpPr/>
            <p:nvPr/>
          </p:nvGrpSpPr>
          <p:grpSpPr>
            <a:xfrm>
              <a:off x="1845846" y="1091271"/>
              <a:ext cx="5052195" cy="2895876"/>
              <a:chOff x="5325646" y="-477572"/>
              <a:chExt cx="5052195" cy="2895876"/>
            </a:xfrm>
          </p:grpSpPr>
          <p:pic>
            <p:nvPicPr>
              <p:cNvPr id="17" name="Picture 2">
                <a:extLst>
                  <a:ext uri="{FF2B5EF4-FFF2-40B4-BE49-F238E27FC236}">
                    <a16:creationId xmlns:a16="http://schemas.microsoft.com/office/drawing/2014/main" id="{7058F205-9ABD-4D78-A451-800028198D0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60449"/>
              <a:stretch/>
            </p:blipFill>
            <p:spPr bwMode="auto">
              <a:xfrm>
                <a:off x="5329604" y="-164613"/>
                <a:ext cx="5048237" cy="2582917"/>
              </a:xfrm>
              <a:prstGeom prst="rect">
                <a:avLst/>
              </a:prstGeom>
              <a:noFill/>
              <a:ln w="9525">
                <a:solidFill>
                  <a:schemeClr val="accent4">
                    <a:lumMod val="40000"/>
                    <a:lumOff val="60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1246A94-D3FC-42B6-A8FF-4D4C489A5072}"/>
                  </a:ext>
                </a:extLst>
              </p:cNvPr>
              <p:cNvSpPr txBox="1"/>
              <p:nvPr/>
            </p:nvSpPr>
            <p:spPr>
              <a:xfrm>
                <a:off x="5325646" y="-477572"/>
                <a:ext cx="2095702" cy="307777"/>
              </a:xfrm>
              <a:prstGeom prst="rect">
                <a:avLst/>
              </a:prstGeom>
              <a:solidFill>
                <a:srgbClr val="FFC000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b="1" dirty="0">
                    <a:solidFill>
                      <a:schemeClr val="bg1"/>
                    </a:solidFill>
                  </a:rPr>
                  <a:t>emailCheckAction.java</a:t>
                </a:r>
                <a:endParaRPr lang="ko-KR" altLang="en-US" sz="1400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B7EE476F-9D5C-44F2-90B1-6DE229E2060C}"/>
                </a:ext>
              </a:extLst>
            </p:cNvPr>
            <p:cNvSpPr/>
            <p:nvPr/>
          </p:nvSpPr>
          <p:spPr>
            <a:xfrm>
              <a:off x="2103970" y="1829707"/>
              <a:ext cx="2181138" cy="16298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6476C02F-FD0E-4ADD-AE47-FBEFFADCF3D4}"/>
              </a:ext>
            </a:extLst>
          </p:cNvPr>
          <p:cNvGrpSpPr/>
          <p:nvPr/>
        </p:nvGrpSpPr>
        <p:grpSpPr>
          <a:xfrm>
            <a:off x="5492652" y="4280703"/>
            <a:ext cx="6340142" cy="2194184"/>
            <a:chOff x="7212082" y="2924146"/>
            <a:chExt cx="6340142" cy="2194184"/>
          </a:xfrm>
        </p:grpSpPr>
        <p:pic>
          <p:nvPicPr>
            <p:cNvPr id="20" name="Picture 1">
              <a:extLst>
                <a:ext uri="{FF2B5EF4-FFF2-40B4-BE49-F238E27FC236}">
                  <a16:creationId xmlns:a16="http://schemas.microsoft.com/office/drawing/2014/main" id="{5742E7BB-D930-4977-8335-A9E8721D891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3810"/>
            <a:stretch/>
          </p:blipFill>
          <p:spPr bwMode="auto">
            <a:xfrm>
              <a:off x="7218419" y="3231924"/>
              <a:ext cx="6333805" cy="1886406"/>
            </a:xfrm>
            <a:prstGeom prst="rect">
              <a:avLst/>
            </a:prstGeom>
            <a:noFill/>
            <a:ln w="9525">
              <a:solidFill>
                <a:srgbClr val="FFC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FFA53B5-96AD-4C25-BC7F-2341BE8BAEEE}"/>
                </a:ext>
              </a:extLst>
            </p:cNvPr>
            <p:cNvSpPr txBox="1"/>
            <p:nvPr/>
          </p:nvSpPr>
          <p:spPr>
            <a:xfrm>
              <a:off x="7212082" y="2924146"/>
              <a:ext cx="3339697" cy="307777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 err="1">
                  <a:solidFill>
                    <a:schemeClr val="bg1"/>
                  </a:solidFill>
                </a:rPr>
                <a:t>user.UserDAO.setUserEmailChecked</a:t>
              </a:r>
              <a:r>
                <a:rPr lang="en-US" altLang="ko-KR" sz="1400" b="1" dirty="0">
                  <a:solidFill>
                    <a:schemeClr val="bg1"/>
                  </a:solidFill>
                </a:rPr>
                <a:t>()</a:t>
              </a:r>
              <a:endParaRPr lang="ko-KR" altLang="en-US" sz="1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3" name="화살표: 아래쪽 22">
            <a:extLst>
              <a:ext uri="{FF2B5EF4-FFF2-40B4-BE49-F238E27FC236}">
                <a16:creationId xmlns:a16="http://schemas.microsoft.com/office/drawing/2014/main" id="{046F017E-80D9-4E62-A238-D6B6414D7BB5}"/>
              </a:ext>
            </a:extLst>
          </p:cNvPr>
          <p:cNvSpPr/>
          <p:nvPr/>
        </p:nvSpPr>
        <p:spPr>
          <a:xfrm>
            <a:off x="2411626" y="3285859"/>
            <a:ext cx="671988" cy="1026772"/>
          </a:xfrm>
          <a:prstGeom prst="down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E8FC871-E9AB-4F6E-88A7-A403AB91847A}"/>
              </a:ext>
            </a:extLst>
          </p:cNvPr>
          <p:cNvSpPr/>
          <p:nvPr/>
        </p:nvSpPr>
        <p:spPr>
          <a:xfrm>
            <a:off x="8247593" y="1942655"/>
            <a:ext cx="1676583" cy="222843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이메일 인증 확인</a:t>
            </a:r>
          </a:p>
        </p:txBody>
      </p: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EDCFC5C6-E898-48C2-95AE-90D7977144CD}"/>
              </a:ext>
            </a:extLst>
          </p:cNvPr>
          <p:cNvCxnSpPr>
            <a:stCxn id="25" idx="2"/>
            <a:endCxn id="21" idx="3"/>
          </p:cNvCxnSpPr>
          <p:nvPr/>
        </p:nvCxnSpPr>
        <p:spPr>
          <a:xfrm rot="5400000">
            <a:off x="7824570" y="3173277"/>
            <a:ext cx="2269094" cy="253536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2339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FB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505979" y="142362"/>
            <a:ext cx="2324100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b="1" i="1" dirty="0" smtClean="0">
                <a:solidFill>
                  <a:srgbClr val="44546A">
                    <a:lumMod val="75000"/>
                  </a:srgbClr>
                </a:solidFill>
              </a:rPr>
              <a:t>목차</a:t>
            </a:r>
            <a:endParaRPr lang="en-US" altLang="ko-KR" sz="2400" b="1" i="1" dirty="0">
              <a:solidFill>
                <a:srgbClr val="44546A">
                  <a:lumMod val="75000"/>
                </a:srgbClr>
              </a:solidFill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2617155" y="2385946"/>
            <a:ext cx="1294039" cy="31500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  <a:effectLst>
            <a:outerShdw dist="38100" dir="2700000" algn="tl" rotWithShape="0">
              <a:schemeClr val="tx1">
                <a:lumMod val="75000"/>
                <a:lumOff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배경 </a:t>
            </a: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/ </a:t>
            </a:r>
            <a:r>
              <a:rPr lang="ko-KR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목적</a:t>
            </a:r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2617155" y="3068350"/>
            <a:ext cx="1294039" cy="31500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  <a:effectLst>
            <a:outerShdw dist="38100" dir="2700000" algn="tl" rotWithShape="0">
              <a:schemeClr val="tx1">
                <a:lumMod val="75000"/>
                <a:lumOff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개발 환경</a:t>
            </a:r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4" name="모서리가 둥근 직사각형 23"/>
          <p:cNvSpPr/>
          <p:nvPr/>
        </p:nvSpPr>
        <p:spPr>
          <a:xfrm>
            <a:off x="2625106" y="3842066"/>
            <a:ext cx="1294039" cy="31500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  <a:effectLst>
            <a:outerShdw dist="38100" dir="2700000" algn="tl" rotWithShape="0">
              <a:schemeClr val="tx1">
                <a:lumMod val="75000"/>
                <a:lumOff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기능</a:t>
            </a:r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7" name="모서리가 둥근 직사각형 26"/>
          <p:cNvSpPr/>
          <p:nvPr/>
        </p:nvSpPr>
        <p:spPr>
          <a:xfrm>
            <a:off x="2617154" y="5309006"/>
            <a:ext cx="1294039" cy="31500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  <a:effectLst>
            <a:outerShdw dist="38100" dir="2700000" algn="tl" rotWithShape="0">
              <a:schemeClr val="tx1">
                <a:lumMod val="75000"/>
                <a:lumOff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범위 </a:t>
            </a: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/ </a:t>
            </a:r>
            <a:r>
              <a:rPr lang="ko-KR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용어</a:t>
            </a:r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2625106" y="4608043"/>
            <a:ext cx="1294039" cy="31500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  <a:effectLst>
            <a:outerShdw dist="38100" dir="2700000" algn="tl" rotWithShape="0">
              <a:schemeClr val="tx1">
                <a:lumMod val="75000"/>
                <a:lumOff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다이어그램</a:t>
            </a:r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5277018" y="3182987"/>
            <a:ext cx="1294039" cy="31500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  <a:effectLst>
            <a:outerShdw dist="38100" dir="2700000" algn="tl" rotWithShape="0">
              <a:schemeClr val="tx1">
                <a:lumMod val="75000"/>
                <a:lumOff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LOGIN</a:t>
            </a:r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>
            <a:off x="5277017" y="2376007"/>
            <a:ext cx="1294039" cy="31500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  <a:effectLst>
            <a:outerShdw dist="38100" dir="2700000" algn="tl" rotWithShape="0">
              <a:schemeClr val="tx1">
                <a:lumMod val="75000"/>
                <a:lumOff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INDEX</a:t>
            </a:r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4" name="모서리가 둥근 직사각형 33"/>
          <p:cNvSpPr/>
          <p:nvPr/>
        </p:nvSpPr>
        <p:spPr>
          <a:xfrm>
            <a:off x="5277016" y="3915700"/>
            <a:ext cx="1294039" cy="31500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  <a:effectLst>
            <a:outerShdw dist="38100" dir="2700000" algn="tl" rotWithShape="0">
              <a:schemeClr val="tx1">
                <a:lumMod val="75000"/>
                <a:lumOff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SERCH</a:t>
            </a:r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6" name="모서리가 둥근 직사각형 45"/>
          <p:cNvSpPr/>
          <p:nvPr/>
        </p:nvSpPr>
        <p:spPr>
          <a:xfrm>
            <a:off x="2314160" y="1503636"/>
            <a:ext cx="1900030" cy="46252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  <a:effectLst>
            <a:outerShdw dist="38100" dir="2700000" algn="tl" rotWithShape="0">
              <a:schemeClr val="tx1">
                <a:lumMod val="75000"/>
                <a:lumOff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페이지 설명</a:t>
            </a:r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7" name="모서리가 둥근 직사각형 46"/>
          <p:cNvSpPr/>
          <p:nvPr/>
        </p:nvSpPr>
        <p:spPr>
          <a:xfrm>
            <a:off x="5020977" y="1503636"/>
            <a:ext cx="1900030" cy="46252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  <a:effectLst>
            <a:outerShdw dist="38100" dir="2700000" algn="tl" rotWithShape="0">
              <a:schemeClr val="tx1">
                <a:lumMod val="75000"/>
                <a:lumOff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페이지 구현</a:t>
            </a:r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8" name="모서리가 둥근 직사각형 47"/>
          <p:cNvSpPr/>
          <p:nvPr/>
        </p:nvSpPr>
        <p:spPr>
          <a:xfrm>
            <a:off x="7686260" y="1503636"/>
            <a:ext cx="1900030" cy="46252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  <a:effectLst>
            <a:outerShdw dist="38100" dir="2700000" algn="tl" rotWithShape="0">
              <a:schemeClr val="tx1">
                <a:lumMod val="75000"/>
                <a:lumOff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마치며</a:t>
            </a:r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3" name="모서리가 둥근 직사각형 52"/>
          <p:cNvSpPr/>
          <p:nvPr/>
        </p:nvSpPr>
        <p:spPr>
          <a:xfrm>
            <a:off x="7989255" y="2385946"/>
            <a:ext cx="1294039" cy="31500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  <a:effectLst>
            <a:outerShdw dist="38100" dir="2700000" algn="tl" rotWithShape="0">
              <a:schemeClr val="tx1">
                <a:lumMod val="75000"/>
                <a:lumOff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결과</a:t>
            </a:r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4" name="모서리가 둥근 직사각형 53"/>
          <p:cNvSpPr/>
          <p:nvPr/>
        </p:nvSpPr>
        <p:spPr>
          <a:xfrm>
            <a:off x="7989254" y="3875330"/>
            <a:ext cx="1294039" cy="31500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  <a:effectLst>
            <a:outerShdw dist="38100" dir="2700000" algn="tl" rotWithShape="0">
              <a:schemeClr val="tx1">
                <a:lumMod val="75000"/>
                <a:lumOff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개인 소감</a:t>
            </a:r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5" name="모서리가 둥근 직사각형 54"/>
          <p:cNvSpPr/>
          <p:nvPr/>
        </p:nvSpPr>
        <p:spPr>
          <a:xfrm>
            <a:off x="7989253" y="3068350"/>
            <a:ext cx="1294039" cy="31500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  <a:effectLst>
            <a:outerShdw dist="38100" dir="2700000" algn="tl" rotWithShape="0">
              <a:schemeClr val="tx1">
                <a:lumMod val="75000"/>
                <a:lumOff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유지 보수</a:t>
            </a:r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6" name="모서리가 둥근 직사각형 55"/>
          <p:cNvSpPr/>
          <p:nvPr/>
        </p:nvSpPr>
        <p:spPr>
          <a:xfrm>
            <a:off x="7989252" y="4608043"/>
            <a:ext cx="1294039" cy="31500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  <a:effectLst>
            <a:outerShdw dist="38100" dir="2700000" algn="tl" rotWithShape="0">
              <a:schemeClr val="tx1">
                <a:lumMod val="75000"/>
                <a:lumOff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Q &amp; A</a:t>
            </a:r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8834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2" grpId="0" animBg="1"/>
      <p:bldP spid="24" grpId="0" animBg="1"/>
      <p:bldP spid="27" grpId="0" animBg="1"/>
      <p:bldP spid="28" grpId="0" animBg="1"/>
      <p:bldP spid="30" grpId="0" animBg="1"/>
      <p:bldP spid="32" grpId="0" animBg="1"/>
      <p:bldP spid="34" grpId="0" animBg="1"/>
      <p:bldP spid="46" grpId="0" animBg="1"/>
      <p:bldP spid="47" grpId="0" animBg="1"/>
      <p:bldP spid="48" grpId="0" animBg="1"/>
      <p:bldP spid="53" grpId="0" animBg="1"/>
      <p:bldP spid="54" grpId="0" animBg="1"/>
      <p:bldP spid="55" grpId="0" animBg="1"/>
      <p:bldP spid="56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/>
          <p:cNvSpPr/>
          <p:nvPr/>
        </p:nvSpPr>
        <p:spPr>
          <a:xfrm>
            <a:off x="251596" y="1127939"/>
            <a:ext cx="5192859" cy="554969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/>
          <p:cNvGrpSpPr/>
          <p:nvPr/>
        </p:nvGrpSpPr>
        <p:grpSpPr>
          <a:xfrm>
            <a:off x="505979" y="142362"/>
            <a:ext cx="2324100" cy="1006684"/>
            <a:chOff x="505979" y="142362"/>
            <a:chExt cx="2324100" cy="1006684"/>
          </a:xfrm>
        </p:grpSpPr>
        <p:sp>
          <p:nvSpPr>
            <p:cNvPr id="25" name="직사각형 24"/>
            <p:cNvSpPr/>
            <p:nvPr/>
          </p:nvSpPr>
          <p:spPr>
            <a:xfrm>
              <a:off x="505979" y="142362"/>
              <a:ext cx="2324100" cy="5749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2400" b="1" i="1" dirty="0">
                  <a:solidFill>
                    <a:srgbClr val="44546A">
                      <a:lumMod val="75000"/>
                    </a:srgbClr>
                  </a:solidFill>
                </a:rPr>
                <a:t>Login</a:t>
              </a: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505979" y="733548"/>
              <a:ext cx="2324100" cy="4154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b="1" i="1" dirty="0">
                  <a:solidFill>
                    <a:srgbClr val="44546A">
                      <a:lumMod val="75000"/>
                    </a:srgbClr>
                  </a:solidFill>
                </a:rPr>
                <a:t>비밀번호 찾기 페이지</a:t>
              </a:r>
              <a:endParaRPr lang="en-US" altLang="ko-KR" sz="1400" b="1" i="1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596323" y="1291964"/>
            <a:ext cx="1969752" cy="2777705"/>
            <a:chOff x="989453" y="3557674"/>
            <a:chExt cx="1969752" cy="2777705"/>
          </a:xfrm>
        </p:grpSpPr>
        <p:pic>
          <p:nvPicPr>
            <p:cNvPr id="3074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578" t="6972" r="36759" b="18297"/>
            <a:stretch/>
          </p:blipFill>
          <p:spPr bwMode="auto">
            <a:xfrm>
              <a:off x="989453" y="3557674"/>
              <a:ext cx="1969752" cy="27777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" name="TextBox 12"/>
            <p:cNvSpPr txBox="1"/>
            <p:nvPr/>
          </p:nvSpPr>
          <p:spPr>
            <a:xfrm>
              <a:off x="1019293" y="3597493"/>
              <a:ext cx="1328377" cy="307777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 err="1">
                  <a:solidFill>
                    <a:schemeClr val="bg1"/>
                  </a:solidFill>
                </a:rPr>
                <a:t>forget_pw.jsp</a:t>
              </a:r>
              <a:endParaRPr lang="ko-KR" altLang="en-US" sz="1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2557687" y="1299131"/>
            <a:ext cx="2504746" cy="2784375"/>
            <a:chOff x="2593165" y="2303289"/>
            <a:chExt cx="2504746" cy="2784375"/>
          </a:xfrm>
        </p:grpSpPr>
        <p:grpSp>
          <p:nvGrpSpPr>
            <p:cNvPr id="4" name="그룹 3"/>
            <p:cNvGrpSpPr/>
            <p:nvPr/>
          </p:nvGrpSpPr>
          <p:grpSpPr>
            <a:xfrm>
              <a:off x="2593165" y="2303289"/>
              <a:ext cx="2504746" cy="2784375"/>
              <a:chOff x="3051607" y="1848922"/>
              <a:chExt cx="2504746" cy="2784375"/>
            </a:xfrm>
          </p:grpSpPr>
          <p:pic>
            <p:nvPicPr>
              <p:cNvPr id="3075" name="Picture 3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544" t="6743" r="36292" b="17703"/>
              <a:stretch/>
            </p:blipFill>
            <p:spPr bwMode="auto">
              <a:xfrm>
                <a:off x="3396113" y="1848922"/>
                <a:ext cx="2160240" cy="27843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1" name="오른쪽 화살표 10"/>
              <p:cNvSpPr/>
              <p:nvPr/>
            </p:nvSpPr>
            <p:spPr>
              <a:xfrm>
                <a:off x="3051607" y="2967690"/>
                <a:ext cx="503700" cy="423890"/>
              </a:xfrm>
              <a:prstGeom prst="rightArrow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</p:grpSp>
        <p:sp>
          <p:nvSpPr>
            <p:cNvPr id="29" name="TextBox 28"/>
            <p:cNvSpPr txBox="1"/>
            <p:nvPr/>
          </p:nvSpPr>
          <p:spPr>
            <a:xfrm>
              <a:off x="2966560" y="2354887"/>
              <a:ext cx="1817229" cy="307777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 err="1">
                  <a:solidFill>
                    <a:schemeClr val="bg1"/>
                  </a:solidFill>
                </a:rPr>
                <a:t>forget_pw_send.jsp</a:t>
              </a:r>
              <a:endParaRPr lang="ko-KR" altLang="en-US" sz="1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B88B839E-6FF9-46D8-A265-3216B93760C8}"/>
              </a:ext>
            </a:extLst>
          </p:cNvPr>
          <p:cNvGrpSpPr/>
          <p:nvPr/>
        </p:nvGrpSpPr>
        <p:grpSpPr>
          <a:xfrm>
            <a:off x="5444455" y="1127939"/>
            <a:ext cx="6521116" cy="5549697"/>
            <a:chOff x="5283383" y="2013714"/>
            <a:chExt cx="5871755" cy="4997068"/>
          </a:xfrm>
        </p:grpSpPr>
        <p:pic>
          <p:nvPicPr>
            <p:cNvPr id="34" name="Picture 2">
              <a:extLst>
                <a:ext uri="{FF2B5EF4-FFF2-40B4-BE49-F238E27FC236}">
                  <a16:creationId xmlns:a16="http://schemas.microsoft.com/office/drawing/2014/main" id="{7623C8C1-0B3A-4A66-9EA7-66A3B1E8973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599"/>
            <a:stretch/>
          </p:blipFill>
          <p:spPr bwMode="auto">
            <a:xfrm>
              <a:off x="5283383" y="2013715"/>
              <a:ext cx="5871755" cy="4997067"/>
            </a:xfrm>
            <a:prstGeom prst="rect">
              <a:avLst/>
            </a:prstGeom>
            <a:noFill/>
            <a:ln w="9525">
              <a:solidFill>
                <a:srgbClr val="FFC000"/>
              </a:solidFill>
              <a:miter lim="800000"/>
              <a:headEnd/>
              <a:tailEnd/>
            </a:ln>
            <a:effectLst/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564A9BE-69FD-40FC-8F14-92F7B88B23F6}"/>
                </a:ext>
              </a:extLst>
            </p:cNvPr>
            <p:cNvSpPr txBox="1"/>
            <p:nvPr/>
          </p:nvSpPr>
          <p:spPr>
            <a:xfrm>
              <a:off x="9483201" y="2013714"/>
              <a:ext cx="1671936" cy="277129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err="1">
                  <a:solidFill>
                    <a:schemeClr val="bg1"/>
                  </a:solidFill>
                </a:rPr>
                <a:t>forget_pw_send.jsp</a:t>
              </a:r>
              <a:endParaRPr lang="ko-KR" altLang="en-US" sz="1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D5045873-C9F1-4A4D-B9E0-B9AD3FFD40B1}"/>
              </a:ext>
            </a:extLst>
          </p:cNvPr>
          <p:cNvSpPr/>
          <p:nvPr/>
        </p:nvSpPr>
        <p:spPr>
          <a:xfrm>
            <a:off x="771787" y="3821125"/>
            <a:ext cx="1596920" cy="44364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아이디와</a:t>
            </a:r>
            <a:r>
              <a:rPr lang="en-US" altLang="ko-KR" sz="1400" b="1" dirty="0"/>
              <a:t/>
            </a:r>
            <a:br>
              <a:rPr lang="en-US" altLang="ko-KR" sz="1400" b="1" dirty="0"/>
            </a:br>
            <a:r>
              <a:rPr lang="ko-KR" altLang="en-US" sz="1400" b="1" dirty="0"/>
              <a:t>이메일 주소 입력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E225835-C25D-4FCD-9A05-654D11D18F6F}"/>
              </a:ext>
            </a:extLst>
          </p:cNvPr>
          <p:cNvSpPr/>
          <p:nvPr/>
        </p:nvSpPr>
        <p:spPr>
          <a:xfrm>
            <a:off x="771787" y="2600587"/>
            <a:ext cx="1596920" cy="564066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CCCDC38-00C9-4446-9D34-F3B2E08692E2}"/>
              </a:ext>
            </a:extLst>
          </p:cNvPr>
          <p:cNvSpPr/>
          <p:nvPr/>
        </p:nvSpPr>
        <p:spPr>
          <a:xfrm>
            <a:off x="3393116" y="3798904"/>
            <a:ext cx="1169596" cy="24404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이메일 전송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5EE760FD-5FB9-4F83-8943-9D075A468E90}"/>
              </a:ext>
            </a:extLst>
          </p:cNvPr>
          <p:cNvGrpSpPr/>
          <p:nvPr/>
        </p:nvGrpSpPr>
        <p:grpSpPr>
          <a:xfrm>
            <a:off x="376066" y="4683632"/>
            <a:ext cx="2526127" cy="1556811"/>
            <a:chOff x="1380454" y="4683632"/>
            <a:chExt cx="2526127" cy="1556811"/>
          </a:xfrm>
        </p:grpSpPr>
        <p:grpSp>
          <p:nvGrpSpPr>
            <p:cNvPr id="3" name="그룹 2"/>
            <p:cNvGrpSpPr/>
            <p:nvPr/>
          </p:nvGrpSpPr>
          <p:grpSpPr>
            <a:xfrm>
              <a:off x="1380454" y="4683632"/>
              <a:ext cx="2526127" cy="1556810"/>
              <a:chOff x="7192992" y="4422955"/>
              <a:chExt cx="2526127" cy="1556810"/>
            </a:xfrm>
          </p:grpSpPr>
          <p:pic>
            <p:nvPicPr>
              <p:cNvPr id="3076" name="Picture 4"/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015" t="24435" r="65868" b="19035"/>
              <a:stretch/>
            </p:blipFill>
            <p:spPr bwMode="auto">
              <a:xfrm>
                <a:off x="7558879" y="4422955"/>
                <a:ext cx="2160240" cy="15568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2" name="오른쪽 화살표 11"/>
              <p:cNvSpPr/>
              <p:nvPr/>
            </p:nvSpPr>
            <p:spPr>
              <a:xfrm>
                <a:off x="7192992" y="4978438"/>
                <a:ext cx="515651" cy="445844"/>
              </a:xfrm>
              <a:prstGeom prst="rightArrow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/>
              </a:p>
            </p:txBody>
          </p:sp>
        </p:grp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3C3CB14E-21DE-442F-86A9-9276D4071C5B}"/>
                </a:ext>
              </a:extLst>
            </p:cNvPr>
            <p:cNvSpPr/>
            <p:nvPr/>
          </p:nvSpPr>
          <p:spPr>
            <a:xfrm>
              <a:off x="2120803" y="5996397"/>
              <a:ext cx="1354191" cy="244046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/>
                <a:t>비밀번호 확인</a:t>
              </a: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190FFDAB-DF8C-4FF3-B175-11CDBB9E25B6}"/>
                </a:ext>
              </a:extLst>
            </p:cNvPr>
            <p:cNvSpPr/>
            <p:nvPr/>
          </p:nvSpPr>
          <p:spPr>
            <a:xfrm>
              <a:off x="1899208" y="5623790"/>
              <a:ext cx="1567397" cy="372606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2" name="오른쪽 화살표 11">
            <a:extLst>
              <a:ext uri="{FF2B5EF4-FFF2-40B4-BE49-F238E27FC236}">
                <a16:creationId xmlns:a16="http://schemas.microsoft.com/office/drawing/2014/main" id="{C1B38DDB-8E69-4210-8FD9-82D44DA9008F}"/>
              </a:ext>
            </a:extLst>
          </p:cNvPr>
          <p:cNvSpPr/>
          <p:nvPr/>
        </p:nvSpPr>
        <p:spPr>
          <a:xfrm>
            <a:off x="2889957" y="5239115"/>
            <a:ext cx="515651" cy="445844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A8EB6707-8F5A-4B3B-87F8-A191E10FF189}"/>
              </a:ext>
            </a:extLst>
          </p:cNvPr>
          <p:cNvSpPr/>
          <p:nvPr/>
        </p:nvSpPr>
        <p:spPr>
          <a:xfrm>
            <a:off x="3506906" y="5179118"/>
            <a:ext cx="1354191" cy="56583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경로 클릭 시</a:t>
            </a:r>
            <a:r>
              <a:rPr lang="en-US" altLang="ko-KR" sz="1400" b="1" dirty="0"/>
              <a:t/>
            </a:r>
            <a:br>
              <a:rPr lang="en-US" altLang="ko-KR" sz="1400" b="1" dirty="0"/>
            </a:br>
            <a:r>
              <a:rPr lang="ko-KR" altLang="en-US" sz="1400" b="1" dirty="0"/>
              <a:t>로그인 페이지</a:t>
            </a:r>
          </a:p>
        </p:txBody>
      </p:sp>
    </p:spTree>
    <p:extLst>
      <p:ext uri="{BB962C8B-B14F-4D97-AF65-F5344CB8AC3E}">
        <p14:creationId xmlns:p14="http://schemas.microsoft.com/office/powerpoint/2010/main" val="3934253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>
            <a:extLst>
              <a:ext uri="{FF2B5EF4-FFF2-40B4-BE49-F238E27FC236}">
                <a16:creationId xmlns:a16="http://schemas.microsoft.com/office/drawing/2014/main" id="{3E0176F6-69D3-4072-99F7-8201E7C4F688}"/>
              </a:ext>
            </a:extLst>
          </p:cNvPr>
          <p:cNvSpPr/>
          <p:nvPr/>
        </p:nvSpPr>
        <p:spPr>
          <a:xfrm>
            <a:off x="248072" y="1132600"/>
            <a:ext cx="4734990" cy="554969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3" name="그룹 32"/>
          <p:cNvGrpSpPr/>
          <p:nvPr/>
        </p:nvGrpSpPr>
        <p:grpSpPr>
          <a:xfrm>
            <a:off x="505979" y="142362"/>
            <a:ext cx="2324100" cy="965071"/>
            <a:chOff x="505979" y="142362"/>
            <a:chExt cx="2324100" cy="965071"/>
          </a:xfrm>
        </p:grpSpPr>
        <p:sp>
          <p:nvSpPr>
            <p:cNvPr id="38" name="직사각형 37"/>
            <p:cNvSpPr/>
            <p:nvPr/>
          </p:nvSpPr>
          <p:spPr>
            <a:xfrm>
              <a:off x="505979" y="142362"/>
              <a:ext cx="2324100" cy="5749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2400" b="1" i="1" dirty="0">
                  <a:solidFill>
                    <a:srgbClr val="44546A">
                      <a:lumMod val="75000"/>
                    </a:srgbClr>
                  </a:solidFill>
                </a:rPr>
                <a:t>Login</a:t>
              </a: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505979" y="733548"/>
              <a:ext cx="2324100" cy="37388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b="1" i="1" dirty="0">
                  <a:solidFill>
                    <a:srgbClr val="44546A">
                      <a:lumMod val="75000"/>
                    </a:srgbClr>
                  </a:solidFill>
                </a:rPr>
                <a:t>프로필 변경 페이지</a:t>
              </a:r>
              <a:endParaRPr lang="en-US" altLang="ko-KR" sz="1400" b="1" i="1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</p:grpSp>
      <p:grpSp>
        <p:nvGrpSpPr>
          <p:cNvPr id="44" name="그룹 43"/>
          <p:cNvGrpSpPr/>
          <p:nvPr/>
        </p:nvGrpSpPr>
        <p:grpSpPr>
          <a:xfrm>
            <a:off x="253701" y="1268003"/>
            <a:ext cx="4564070" cy="3343782"/>
            <a:chOff x="351563" y="3159255"/>
            <a:chExt cx="4564070" cy="3343782"/>
          </a:xfrm>
        </p:grpSpPr>
        <p:pic>
          <p:nvPicPr>
            <p:cNvPr id="4" name="내용 개체 틀 6">
              <a:extLst>
                <a:ext uri="{FF2B5EF4-FFF2-40B4-BE49-F238E27FC236}">
                  <a16:creationId xmlns:a16="http://schemas.microsoft.com/office/drawing/2014/main" id="{82362845-D427-424B-8654-798C7D2564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2386" r="23308" b="38812"/>
            <a:stretch/>
          </p:blipFill>
          <p:spPr>
            <a:xfrm>
              <a:off x="351563" y="3545306"/>
              <a:ext cx="4564070" cy="2950181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3076732" y="6195260"/>
              <a:ext cx="1838901" cy="307777"/>
            </a:xfrm>
            <a:prstGeom prst="rect">
              <a:avLst/>
            </a:prstGeom>
            <a:solidFill>
              <a:srgbClr val="FFC000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 err="1">
                  <a:solidFill>
                    <a:schemeClr val="bg1"/>
                  </a:solidFill>
                </a:rPr>
                <a:t>modify_mypage.jsp</a:t>
              </a:r>
              <a:endParaRPr lang="ko-KR" altLang="en-US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A07E65CA-B2CF-419C-9945-26883A4DC9FC}"/>
                </a:ext>
              </a:extLst>
            </p:cNvPr>
            <p:cNvSpPr txBox="1"/>
            <p:nvPr/>
          </p:nvSpPr>
          <p:spPr>
            <a:xfrm>
              <a:off x="351563" y="3159255"/>
              <a:ext cx="4564070" cy="307777"/>
            </a:xfrm>
            <a:prstGeom prst="rect">
              <a:avLst/>
            </a:prstGeom>
            <a:solidFill>
              <a:srgbClr val="FFC000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</a:rPr>
                <a:t>[</a:t>
              </a:r>
              <a:r>
                <a:rPr lang="ko-KR" altLang="en-US" sz="1400" b="1" dirty="0">
                  <a:solidFill>
                    <a:schemeClr val="bg1"/>
                  </a:solidFill>
                </a:rPr>
                <a:t>로그인 </a:t>
              </a:r>
              <a:r>
                <a:rPr lang="en-US" altLang="ko-KR" sz="1400" b="1" dirty="0">
                  <a:solidFill>
                    <a:schemeClr val="bg1"/>
                  </a:solidFill>
                </a:rPr>
                <a:t>– </a:t>
              </a:r>
              <a:r>
                <a:rPr lang="ko-KR" altLang="en-US" sz="1400" b="1" dirty="0">
                  <a:solidFill>
                    <a:schemeClr val="bg1"/>
                  </a:solidFill>
                </a:rPr>
                <a:t>마이페이지 </a:t>
              </a:r>
              <a:r>
                <a:rPr lang="en-US" altLang="ko-KR" sz="1400" b="1" dirty="0">
                  <a:solidFill>
                    <a:schemeClr val="bg1"/>
                  </a:solidFill>
                </a:rPr>
                <a:t>– </a:t>
              </a:r>
              <a:r>
                <a:rPr lang="ko-KR" altLang="en-US" sz="1400" b="1" dirty="0">
                  <a:solidFill>
                    <a:schemeClr val="bg1"/>
                  </a:solidFill>
                </a:rPr>
                <a:t>회원정보</a:t>
              </a:r>
              <a:r>
                <a:rPr lang="en-US" altLang="ko-KR" sz="1400" b="1" dirty="0">
                  <a:solidFill>
                    <a:schemeClr val="bg1"/>
                  </a:solidFill>
                </a:rPr>
                <a:t>(</a:t>
              </a:r>
              <a:r>
                <a:rPr lang="ko-KR" altLang="en-US" sz="1400" b="1" dirty="0">
                  <a:solidFill>
                    <a:schemeClr val="bg1"/>
                  </a:solidFill>
                </a:rPr>
                <a:t>수정</a:t>
              </a:r>
              <a:r>
                <a:rPr lang="en-US" altLang="ko-KR" sz="1400" b="1" dirty="0">
                  <a:solidFill>
                    <a:schemeClr val="bg1"/>
                  </a:solidFill>
                </a:rPr>
                <a:t>) – </a:t>
              </a:r>
              <a:r>
                <a:rPr lang="ko-KR" altLang="en-US" sz="1400" b="1" dirty="0">
                  <a:solidFill>
                    <a:schemeClr val="bg1"/>
                  </a:solidFill>
                </a:rPr>
                <a:t>프로필 수정</a:t>
              </a:r>
              <a:r>
                <a:rPr lang="en-US" altLang="ko-KR" sz="1400" b="1" dirty="0">
                  <a:solidFill>
                    <a:schemeClr val="bg1"/>
                  </a:solidFill>
                </a:rPr>
                <a:t>]</a:t>
              </a:r>
              <a:endParaRPr lang="ko-KR" altLang="en-US" sz="1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7" name="그룹 46"/>
          <p:cNvGrpSpPr/>
          <p:nvPr/>
        </p:nvGrpSpPr>
        <p:grpSpPr>
          <a:xfrm>
            <a:off x="3105860" y="4666568"/>
            <a:ext cx="1711911" cy="1944364"/>
            <a:chOff x="9074680" y="3755306"/>
            <a:chExt cx="2245255" cy="2637958"/>
          </a:xfrm>
        </p:grpSpPr>
        <p:sp>
          <p:nvSpPr>
            <p:cNvPr id="18" name="직사각형 17"/>
            <p:cNvSpPr/>
            <p:nvPr/>
          </p:nvSpPr>
          <p:spPr>
            <a:xfrm>
              <a:off x="9519782" y="4135293"/>
              <a:ext cx="1309933" cy="126177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pic>
          <p:nvPicPr>
            <p:cNvPr id="12" name="Picture 2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783" t="663" r="2802" b="18992"/>
            <a:stretch/>
          </p:blipFill>
          <p:spPr bwMode="auto">
            <a:xfrm>
              <a:off x="9074680" y="3755306"/>
              <a:ext cx="2245255" cy="26379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5" name="그룹 44"/>
          <p:cNvGrpSpPr/>
          <p:nvPr/>
        </p:nvGrpSpPr>
        <p:grpSpPr>
          <a:xfrm>
            <a:off x="252271" y="4669266"/>
            <a:ext cx="2796710" cy="1941665"/>
            <a:chOff x="4805391" y="1411864"/>
            <a:chExt cx="4717254" cy="3275036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0D4BB525-FB07-4770-BF41-C8555E9F5F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2300" r="23429" b="33333"/>
            <a:stretch/>
          </p:blipFill>
          <p:spPr>
            <a:xfrm>
              <a:off x="4805391" y="1411864"/>
              <a:ext cx="4717254" cy="3275036"/>
            </a:xfrm>
            <a:prstGeom prst="rect">
              <a:avLst/>
            </a:prstGeom>
          </p:spPr>
        </p:pic>
        <p:sp>
          <p:nvSpPr>
            <p:cNvPr id="41" name="직사각형 40"/>
            <p:cNvSpPr/>
            <p:nvPr/>
          </p:nvSpPr>
          <p:spPr>
            <a:xfrm>
              <a:off x="6783979" y="2342831"/>
              <a:ext cx="517084" cy="503675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23D0475D-916A-489B-9635-392A2EA66596}"/>
              </a:ext>
            </a:extLst>
          </p:cNvPr>
          <p:cNvSpPr/>
          <p:nvPr/>
        </p:nvSpPr>
        <p:spPr>
          <a:xfrm>
            <a:off x="2246146" y="3276307"/>
            <a:ext cx="441695" cy="152693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9A4C46FD-AF3D-4E3A-A8DE-0CDD01BF64C6}"/>
              </a:ext>
            </a:extLst>
          </p:cNvPr>
          <p:cNvCxnSpPr>
            <a:cxnSpLocks/>
            <a:stCxn id="2" idx="1"/>
            <a:endCxn id="9" idx="0"/>
          </p:cNvCxnSpPr>
          <p:nvPr/>
        </p:nvCxnSpPr>
        <p:spPr>
          <a:xfrm rot="10800000" flipV="1">
            <a:off x="1650626" y="3352654"/>
            <a:ext cx="595520" cy="1316612"/>
          </a:xfrm>
          <a:prstGeom prst="bentConnector2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29331BAA-FD91-4B9E-B489-A98C4AAAE2C2}"/>
              </a:ext>
            </a:extLst>
          </p:cNvPr>
          <p:cNvSpPr/>
          <p:nvPr/>
        </p:nvSpPr>
        <p:spPr>
          <a:xfrm>
            <a:off x="2331493" y="6369793"/>
            <a:ext cx="335305" cy="15269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327A50A1-2A29-4A17-AC81-BF48FA4587BA}"/>
              </a:ext>
            </a:extLst>
          </p:cNvPr>
          <p:cNvSpPr/>
          <p:nvPr/>
        </p:nvSpPr>
        <p:spPr>
          <a:xfrm>
            <a:off x="2150590" y="3730118"/>
            <a:ext cx="441695" cy="2378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연결선: 꺾임 23">
            <a:extLst>
              <a:ext uri="{FF2B5EF4-FFF2-40B4-BE49-F238E27FC236}">
                <a16:creationId xmlns:a16="http://schemas.microsoft.com/office/drawing/2014/main" id="{DBCA3560-8274-46A1-92CB-4561AD50952F}"/>
              </a:ext>
            </a:extLst>
          </p:cNvPr>
          <p:cNvCxnSpPr>
            <a:stCxn id="61" idx="1"/>
            <a:endCxn id="62" idx="1"/>
          </p:cNvCxnSpPr>
          <p:nvPr/>
        </p:nvCxnSpPr>
        <p:spPr>
          <a:xfrm rot="10800000">
            <a:off x="2150591" y="3849056"/>
            <a:ext cx="180903" cy="2597084"/>
          </a:xfrm>
          <a:prstGeom prst="bentConnector3">
            <a:avLst>
              <a:gd name="adj1" fmla="val 226366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67BD17A-72C9-48CB-A182-B8ED85FE94E5}"/>
              </a:ext>
            </a:extLst>
          </p:cNvPr>
          <p:cNvSpPr/>
          <p:nvPr/>
        </p:nvSpPr>
        <p:spPr>
          <a:xfrm>
            <a:off x="3402265" y="5025006"/>
            <a:ext cx="998768" cy="90644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DCD121B6-DFD3-46D7-9FB4-4FAD5185AAE6}"/>
              </a:ext>
            </a:extLst>
          </p:cNvPr>
          <p:cNvGrpSpPr/>
          <p:nvPr/>
        </p:nvGrpSpPr>
        <p:grpSpPr>
          <a:xfrm>
            <a:off x="5066362" y="1205259"/>
            <a:ext cx="3779430" cy="3688918"/>
            <a:chOff x="3488804" y="2493644"/>
            <a:chExt cx="3779430" cy="3688918"/>
          </a:xfrm>
        </p:grpSpPr>
        <p:pic>
          <p:nvPicPr>
            <p:cNvPr id="79" name="Picture 3">
              <a:extLst>
                <a:ext uri="{FF2B5EF4-FFF2-40B4-BE49-F238E27FC236}">
                  <a16:creationId xmlns:a16="http://schemas.microsoft.com/office/drawing/2014/main" id="{9D021228-5FE4-45BB-8726-55AC415D6C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97193" y="2493644"/>
              <a:ext cx="3771041" cy="3358330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B19E6FE8-7086-4AB6-A0B8-D8C62EE98591}"/>
                </a:ext>
              </a:extLst>
            </p:cNvPr>
            <p:cNvSpPr txBox="1"/>
            <p:nvPr/>
          </p:nvSpPr>
          <p:spPr>
            <a:xfrm>
              <a:off x="3488804" y="5874785"/>
              <a:ext cx="2114105" cy="307777"/>
            </a:xfrm>
            <a:prstGeom prst="rect">
              <a:avLst/>
            </a:prstGeom>
            <a:solidFill>
              <a:srgbClr val="FF0000"/>
            </a:solidFill>
            <a:ln w="19050"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 err="1">
                  <a:solidFill>
                    <a:schemeClr val="bg1"/>
                  </a:solidFill>
                </a:rPr>
                <a:t>user.UserDAO.upload</a:t>
              </a:r>
              <a:r>
                <a:rPr lang="en-US" altLang="ko-KR" sz="1400" b="1" dirty="0">
                  <a:solidFill>
                    <a:schemeClr val="bg1"/>
                  </a:solidFill>
                </a:rPr>
                <a:t>()</a:t>
              </a:r>
              <a:endParaRPr lang="ko-KR" altLang="en-US" sz="1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E1149C9B-50B3-4FB5-A3DD-21DCA260416E}"/>
              </a:ext>
            </a:extLst>
          </p:cNvPr>
          <p:cNvGrpSpPr/>
          <p:nvPr/>
        </p:nvGrpSpPr>
        <p:grpSpPr>
          <a:xfrm>
            <a:off x="7840850" y="2744338"/>
            <a:ext cx="4068151" cy="3844459"/>
            <a:chOff x="493025" y="1853418"/>
            <a:chExt cx="4068151" cy="3844459"/>
          </a:xfrm>
        </p:grpSpPr>
        <p:grpSp>
          <p:nvGrpSpPr>
            <p:cNvPr id="70" name="그룹 69">
              <a:extLst>
                <a:ext uri="{FF2B5EF4-FFF2-40B4-BE49-F238E27FC236}">
                  <a16:creationId xmlns:a16="http://schemas.microsoft.com/office/drawing/2014/main" id="{5E27909E-5BC8-4159-97E6-3A7043E15479}"/>
                </a:ext>
              </a:extLst>
            </p:cNvPr>
            <p:cNvGrpSpPr/>
            <p:nvPr/>
          </p:nvGrpSpPr>
          <p:grpSpPr>
            <a:xfrm>
              <a:off x="493025" y="1853418"/>
              <a:ext cx="4068151" cy="3844459"/>
              <a:chOff x="4077739" y="1866062"/>
              <a:chExt cx="2837405" cy="2681387"/>
            </a:xfrm>
          </p:grpSpPr>
          <p:grpSp>
            <p:nvGrpSpPr>
              <p:cNvPr id="73" name="그룹 72">
                <a:extLst>
                  <a:ext uri="{FF2B5EF4-FFF2-40B4-BE49-F238E27FC236}">
                    <a16:creationId xmlns:a16="http://schemas.microsoft.com/office/drawing/2014/main" id="{23BA7731-6416-4F43-A9BF-56E78AF5F1EF}"/>
                  </a:ext>
                </a:extLst>
              </p:cNvPr>
              <p:cNvGrpSpPr/>
              <p:nvPr/>
            </p:nvGrpSpPr>
            <p:grpSpPr>
              <a:xfrm>
                <a:off x="4077739" y="1866062"/>
                <a:ext cx="2837405" cy="2681387"/>
                <a:chOff x="4077739" y="1866062"/>
                <a:chExt cx="2837405" cy="2681387"/>
              </a:xfrm>
            </p:grpSpPr>
            <p:pic>
              <p:nvPicPr>
                <p:cNvPr id="75" name="그림 74">
                  <a:extLst>
                    <a:ext uri="{FF2B5EF4-FFF2-40B4-BE49-F238E27FC236}">
                      <a16:creationId xmlns:a16="http://schemas.microsoft.com/office/drawing/2014/main" id="{5E54F94F-80D8-44A3-B82F-9F7700A245C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/>
                <a:srcRect l="1869" t="25443" r="68259" b="61540"/>
                <a:stretch/>
              </p:blipFill>
              <p:spPr>
                <a:xfrm>
                  <a:off x="4079665" y="1866062"/>
                  <a:ext cx="2835479" cy="892665"/>
                </a:xfrm>
                <a:prstGeom prst="rect">
                  <a:avLst/>
                </a:prstGeom>
                <a:ln>
                  <a:noFill/>
                </a:ln>
              </p:spPr>
            </p:pic>
            <p:pic>
              <p:nvPicPr>
                <p:cNvPr id="76" name="그림 75">
                  <a:extLst>
                    <a:ext uri="{FF2B5EF4-FFF2-40B4-BE49-F238E27FC236}">
                      <a16:creationId xmlns:a16="http://schemas.microsoft.com/office/drawing/2014/main" id="{5442CEC3-8E4F-4BA8-8D57-1666B851F1D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/>
                <a:srcRect l="1849" t="81130" r="68278" b="3946"/>
                <a:stretch/>
              </p:blipFill>
              <p:spPr>
                <a:xfrm>
                  <a:off x="4077739" y="3523994"/>
                  <a:ext cx="2835481" cy="1023455"/>
                </a:xfrm>
                <a:prstGeom prst="rect">
                  <a:avLst/>
                </a:prstGeom>
                <a:ln>
                  <a:noFill/>
                </a:ln>
              </p:spPr>
            </p:pic>
            <p:sp>
              <p:nvSpPr>
                <p:cNvPr id="77" name="직사각형 76">
                  <a:extLst>
                    <a:ext uri="{FF2B5EF4-FFF2-40B4-BE49-F238E27FC236}">
                      <a16:creationId xmlns:a16="http://schemas.microsoft.com/office/drawing/2014/main" id="{FC61D5E1-3F5C-452A-9AAA-64F741AC7294}"/>
                    </a:ext>
                  </a:extLst>
                </p:cNvPr>
                <p:cNvSpPr/>
                <p:nvPr/>
              </p:nvSpPr>
              <p:spPr>
                <a:xfrm>
                  <a:off x="4077740" y="3303081"/>
                  <a:ext cx="2835480" cy="218114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>
                      <a:solidFill>
                        <a:sysClr val="windowText" lastClr="000000"/>
                      </a:solidFill>
                    </a:rPr>
                    <a:t>…</a:t>
                  </a:r>
                  <a:endParaRPr lang="ko-KR" altLang="en-US" dirty="0">
                    <a:solidFill>
                      <a:sysClr val="windowText" lastClr="000000"/>
                    </a:solidFill>
                  </a:endParaRPr>
                </a:p>
              </p:txBody>
            </p:sp>
            <p:pic>
              <p:nvPicPr>
                <p:cNvPr id="81" name="그림 80">
                  <a:extLst>
                    <a:ext uri="{FF2B5EF4-FFF2-40B4-BE49-F238E27FC236}">
                      <a16:creationId xmlns:a16="http://schemas.microsoft.com/office/drawing/2014/main" id="{63C970CE-7D55-4C3B-BAFA-E1EF24B3245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/>
                <a:srcRect l="1869" t="46188" r="68259" b="49083"/>
                <a:stretch/>
              </p:blipFill>
              <p:spPr>
                <a:xfrm>
                  <a:off x="4077740" y="2978793"/>
                  <a:ext cx="2835479" cy="324288"/>
                </a:xfrm>
                <a:prstGeom prst="rect">
                  <a:avLst/>
                </a:prstGeom>
                <a:ln>
                  <a:noFill/>
                </a:ln>
              </p:spPr>
            </p:pic>
            <p:sp>
              <p:nvSpPr>
                <p:cNvPr id="82" name="직사각형 81">
                  <a:extLst>
                    <a:ext uri="{FF2B5EF4-FFF2-40B4-BE49-F238E27FC236}">
                      <a16:creationId xmlns:a16="http://schemas.microsoft.com/office/drawing/2014/main" id="{15CF0E71-06D8-4C4B-A283-A430F511C4CA}"/>
                    </a:ext>
                  </a:extLst>
                </p:cNvPr>
                <p:cNvSpPr/>
                <p:nvPr/>
              </p:nvSpPr>
              <p:spPr>
                <a:xfrm>
                  <a:off x="4077740" y="2758152"/>
                  <a:ext cx="2835480" cy="218114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>
                      <a:solidFill>
                        <a:sysClr val="windowText" lastClr="000000"/>
                      </a:solidFill>
                    </a:rPr>
                    <a:t>…</a:t>
                  </a:r>
                  <a:endParaRPr lang="ko-KR" altLang="en-US" dirty="0">
                    <a:solidFill>
                      <a:sysClr val="windowText" lastClr="000000"/>
                    </a:solidFill>
                  </a:endParaRPr>
                </a:p>
              </p:txBody>
            </p:sp>
          </p:grpSp>
          <p:sp>
            <p:nvSpPr>
              <p:cNvPr id="74" name="직사각형 73">
                <a:extLst>
                  <a:ext uri="{FF2B5EF4-FFF2-40B4-BE49-F238E27FC236}">
                    <a16:creationId xmlns:a16="http://schemas.microsoft.com/office/drawing/2014/main" id="{F95E284C-176A-43A6-866B-9A5FC49F2C5F}"/>
                  </a:ext>
                </a:extLst>
              </p:cNvPr>
              <p:cNvSpPr/>
              <p:nvPr/>
            </p:nvSpPr>
            <p:spPr>
              <a:xfrm>
                <a:off x="4077739" y="1866062"/>
                <a:ext cx="2835481" cy="2681387"/>
              </a:xfrm>
              <a:prstGeom prst="rect">
                <a:avLst/>
              </a:prstGeom>
              <a:noFill/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7E24116D-F17B-4E9D-B7D8-1449319E2CE5}"/>
                </a:ext>
              </a:extLst>
            </p:cNvPr>
            <p:cNvSpPr/>
            <p:nvPr/>
          </p:nvSpPr>
          <p:spPr>
            <a:xfrm>
              <a:off x="1005836" y="4399562"/>
              <a:ext cx="2158200" cy="17992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A7C27A9E-5A60-495A-A2EC-1716EBA32495}"/>
                </a:ext>
              </a:extLst>
            </p:cNvPr>
            <p:cNvSpPr txBox="1"/>
            <p:nvPr/>
          </p:nvSpPr>
          <p:spPr>
            <a:xfrm>
              <a:off x="2923226" y="5387926"/>
              <a:ext cx="1635191" cy="307777"/>
            </a:xfrm>
            <a:prstGeom prst="rect">
              <a:avLst/>
            </a:prstGeom>
            <a:solidFill>
              <a:srgbClr val="FFC000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 err="1">
                  <a:solidFill>
                    <a:schemeClr val="bg1"/>
                  </a:solidFill>
                </a:rPr>
                <a:t>modifyProfile.jsp</a:t>
              </a:r>
              <a:endParaRPr lang="ko-KR" altLang="en-US" sz="1400" b="1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28" name="연결선: 꺾임 27">
            <a:extLst>
              <a:ext uri="{FF2B5EF4-FFF2-40B4-BE49-F238E27FC236}">
                <a16:creationId xmlns:a16="http://schemas.microsoft.com/office/drawing/2014/main" id="{A9A61DED-4B89-48DB-AD46-53CD97C2609E}"/>
              </a:ext>
            </a:extLst>
          </p:cNvPr>
          <p:cNvCxnSpPr>
            <a:stCxn id="71" idx="1"/>
            <a:endCxn id="80" idx="2"/>
          </p:cNvCxnSpPr>
          <p:nvPr/>
        </p:nvCxnSpPr>
        <p:spPr>
          <a:xfrm rot="10800000">
            <a:off x="6123415" y="4894178"/>
            <a:ext cx="2230246" cy="486267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D8AC62E6-3970-412E-AC85-1E2E7DE7F06B}"/>
              </a:ext>
            </a:extLst>
          </p:cNvPr>
          <p:cNvSpPr/>
          <p:nvPr/>
        </p:nvSpPr>
        <p:spPr>
          <a:xfrm>
            <a:off x="467812" y="3732213"/>
            <a:ext cx="1180000" cy="47156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변경할</a:t>
            </a:r>
            <a:endParaRPr lang="en-US" altLang="ko-KR" sz="1400" b="1" dirty="0"/>
          </a:p>
          <a:p>
            <a:pPr algn="ctr"/>
            <a:r>
              <a:rPr lang="ko-KR" altLang="en-US" sz="1400" b="1" dirty="0"/>
              <a:t>이미지 선택</a:t>
            </a:r>
          </a:p>
        </p:txBody>
      </p:sp>
    </p:spTree>
    <p:extLst>
      <p:ext uri="{BB962C8B-B14F-4D97-AF65-F5344CB8AC3E}">
        <p14:creationId xmlns:p14="http://schemas.microsoft.com/office/powerpoint/2010/main" val="139012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>
            <a:extLst>
              <a:ext uri="{FF2B5EF4-FFF2-40B4-BE49-F238E27FC236}">
                <a16:creationId xmlns:a16="http://schemas.microsoft.com/office/drawing/2014/main" id="{7455BCB0-F345-42C2-9F9F-CD164A747E33}"/>
              </a:ext>
            </a:extLst>
          </p:cNvPr>
          <p:cNvSpPr/>
          <p:nvPr/>
        </p:nvSpPr>
        <p:spPr>
          <a:xfrm>
            <a:off x="248071" y="1132600"/>
            <a:ext cx="5439665" cy="554969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grpSp>
        <p:nvGrpSpPr>
          <p:cNvPr id="26" name="그룹 25"/>
          <p:cNvGrpSpPr/>
          <p:nvPr/>
        </p:nvGrpSpPr>
        <p:grpSpPr>
          <a:xfrm>
            <a:off x="505979" y="142362"/>
            <a:ext cx="2324100" cy="965071"/>
            <a:chOff x="505979" y="142362"/>
            <a:chExt cx="2324100" cy="965071"/>
          </a:xfrm>
        </p:grpSpPr>
        <p:sp>
          <p:nvSpPr>
            <p:cNvPr id="32" name="직사각형 31"/>
            <p:cNvSpPr/>
            <p:nvPr/>
          </p:nvSpPr>
          <p:spPr>
            <a:xfrm>
              <a:off x="505979" y="142362"/>
              <a:ext cx="2324100" cy="5749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2400" b="1" i="1" dirty="0">
                  <a:solidFill>
                    <a:srgbClr val="44546A">
                      <a:lumMod val="75000"/>
                    </a:srgbClr>
                  </a:solidFill>
                </a:rPr>
                <a:t>Login</a:t>
              </a:r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505979" y="733548"/>
              <a:ext cx="2324100" cy="37388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b="1" i="1" dirty="0">
                  <a:solidFill>
                    <a:srgbClr val="44546A">
                      <a:lumMod val="75000"/>
                    </a:srgbClr>
                  </a:solidFill>
                </a:rPr>
                <a:t>닉네임 변경 페이지</a:t>
              </a:r>
              <a:endParaRPr lang="en-US" altLang="ko-KR" sz="1400" b="1" i="1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411372" y="1300920"/>
            <a:ext cx="4546115" cy="2337194"/>
            <a:chOff x="336853" y="5019048"/>
            <a:chExt cx="5794889" cy="2979197"/>
          </a:xfrm>
        </p:grpSpPr>
        <p:pic>
          <p:nvPicPr>
            <p:cNvPr id="7" name="Picture 3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558" t="12798" r="26438" b="59405"/>
            <a:stretch/>
          </p:blipFill>
          <p:spPr bwMode="auto">
            <a:xfrm>
              <a:off x="336853" y="5019048"/>
              <a:ext cx="5794889" cy="2979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TextBox 7"/>
            <p:cNvSpPr txBox="1"/>
            <p:nvPr/>
          </p:nvSpPr>
          <p:spPr>
            <a:xfrm>
              <a:off x="336853" y="7605925"/>
              <a:ext cx="2022654" cy="392320"/>
            </a:xfrm>
            <a:prstGeom prst="rect">
              <a:avLst/>
            </a:prstGeom>
            <a:solidFill>
              <a:srgbClr val="FFC000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 err="1">
                  <a:solidFill>
                    <a:schemeClr val="bg1"/>
                  </a:solidFill>
                </a:rPr>
                <a:t>mypageMain.jsp</a:t>
              </a:r>
              <a:endParaRPr lang="ko-KR" altLang="en-US" sz="1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411373" y="3907449"/>
            <a:ext cx="3774011" cy="2432464"/>
            <a:chOff x="3466461" y="3641067"/>
            <a:chExt cx="3774011" cy="2432464"/>
          </a:xfrm>
        </p:grpSpPr>
        <p:pic>
          <p:nvPicPr>
            <p:cNvPr id="10" name="Picture 4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574" r="25036" b="41983"/>
            <a:stretch/>
          </p:blipFill>
          <p:spPr bwMode="auto">
            <a:xfrm>
              <a:off x="3466461" y="3641067"/>
              <a:ext cx="3774011" cy="24324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" name="TextBox 10"/>
            <p:cNvSpPr txBox="1"/>
            <p:nvPr/>
          </p:nvSpPr>
          <p:spPr>
            <a:xfrm>
              <a:off x="3475662" y="5755710"/>
              <a:ext cx="2675669" cy="307777"/>
            </a:xfrm>
            <a:prstGeom prst="rect">
              <a:avLst/>
            </a:prstGeom>
            <a:solidFill>
              <a:srgbClr val="FFC000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 err="1">
                  <a:solidFill>
                    <a:schemeClr val="bg1"/>
                  </a:solidFill>
                </a:rPr>
                <a:t>modify_mypage_Nixname.jsp</a:t>
              </a:r>
              <a:endParaRPr lang="ko-KR" altLang="en-US" sz="1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3508116" y="4254468"/>
            <a:ext cx="1904301" cy="2256638"/>
            <a:chOff x="9048221" y="930871"/>
            <a:chExt cx="1904301" cy="2256638"/>
          </a:xfrm>
        </p:grpSpPr>
        <p:pic>
          <p:nvPicPr>
            <p:cNvPr id="13" name="Picture 2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482" t="1845" r="3769" b="19966"/>
            <a:stretch/>
          </p:blipFill>
          <p:spPr bwMode="auto">
            <a:xfrm>
              <a:off x="9048221" y="930871"/>
              <a:ext cx="1904301" cy="22566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" name="직사각형 14"/>
            <p:cNvSpPr/>
            <p:nvPr/>
          </p:nvSpPr>
          <p:spPr>
            <a:xfrm>
              <a:off x="9301207" y="1006177"/>
              <a:ext cx="593582" cy="26388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63DDAED-28B9-4731-886E-C1AA82E7D590}"/>
              </a:ext>
            </a:extLst>
          </p:cNvPr>
          <p:cNvGrpSpPr/>
          <p:nvPr/>
        </p:nvGrpSpPr>
        <p:grpSpPr>
          <a:xfrm>
            <a:off x="5824290" y="1212484"/>
            <a:ext cx="4658483" cy="4235705"/>
            <a:chOff x="3264004" y="2475045"/>
            <a:chExt cx="4658483" cy="4235705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94D7F314-48F1-4B38-8F3A-2938C483BAB8}"/>
                </a:ext>
              </a:extLst>
            </p:cNvPr>
            <p:cNvSpPr txBox="1"/>
            <p:nvPr/>
          </p:nvSpPr>
          <p:spPr>
            <a:xfrm>
              <a:off x="3382543" y="2475045"/>
              <a:ext cx="2889317" cy="307777"/>
            </a:xfrm>
            <a:prstGeom prst="rect">
              <a:avLst/>
            </a:prstGeom>
            <a:solidFill>
              <a:srgbClr val="FF0000"/>
            </a:solidFill>
            <a:ln w="19050"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 err="1">
                  <a:solidFill>
                    <a:schemeClr val="bg1"/>
                  </a:solidFill>
                </a:rPr>
                <a:t>user.UserDAO.modifyNixname</a:t>
              </a:r>
              <a:r>
                <a:rPr lang="en-US" altLang="ko-KR" sz="1400" b="1" dirty="0">
                  <a:solidFill>
                    <a:schemeClr val="bg1"/>
                  </a:solidFill>
                </a:rPr>
                <a:t>()</a:t>
              </a:r>
              <a:endParaRPr lang="ko-KR" altLang="en-US" sz="1400" b="1" dirty="0">
                <a:solidFill>
                  <a:schemeClr val="bg1"/>
                </a:solidFill>
              </a:endParaRPr>
            </a:p>
          </p:txBody>
        </p:sp>
        <p:pic>
          <p:nvPicPr>
            <p:cNvPr id="46" name="Picture 2">
              <a:extLst>
                <a:ext uri="{FF2B5EF4-FFF2-40B4-BE49-F238E27FC236}">
                  <a16:creationId xmlns:a16="http://schemas.microsoft.com/office/drawing/2014/main" id="{A0A5782A-65FF-48BB-8E4F-41B90D7F7A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64004" y="2782822"/>
              <a:ext cx="4658483" cy="3927928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608191AE-0A81-4D97-AAAC-B6B26918CE89}"/>
              </a:ext>
            </a:extLst>
          </p:cNvPr>
          <p:cNvGrpSpPr/>
          <p:nvPr/>
        </p:nvGrpSpPr>
        <p:grpSpPr>
          <a:xfrm>
            <a:off x="8531966" y="4593660"/>
            <a:ext cx="3330844" cy="2022190"/>
            <a:chOff x="513259" y="4453031"/>
            <a:chExt cx="3330844" cy="2022190"/>
          </a:xfrm>
        </p:grpSpPr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B012238C-DE84-4ABA-8E6F-2231DEDF36D2}"/>
                </a:ext>
              </a:extLst>
            </p:cNvPr>
            <p:cNvGrpSpPr/>
            <p:nvPr/>
          </p:nvGrpSpPr>
          <p:grpSpPr>
            <a:xfrm>
              <a:off x="513259" y="4453031"/>
              <a:ext cx="3330844" cy="2022190"/>
              <a:chOff x="513259" y="4453031"/>
              <a:chExt cx="3330844" cy="2022190"/>
            </a:xfrm>
          </p:grpSpPr>
          <p:pic>
            <p:nvPicPr>
              <p:cNvPr id="42" name="Picture 3">
                <a:extLst>
                  <a:ext uri="{FF2B5EF4-FFF2-40B4-BE49-F238E27FC236}">
                    <a16:creationId xmlns:a16="http://schemas.microsoft.com/office/drawing/2014/main" id="{8B0222B5-3490-4FA2-A5E5-7B5A363EE7D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3259" y="4453031"/>
                <a:ext cx="3330844" cy="2013801"/>
              </a:xfrm>
              <a:prstGeom prst="rect">
                <a:avLst/>
              </a:prstGeom>
              <a:noFill/>
              <a:ln w="9525">
                <a:solidFill>
                  <a:srgbClr val="FFC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527E0CAC-023E-43E9-8B1C-4DE999D7D76B}"/>
                  </a:ext>
                </a:extLst>
              </p:cNvPr>
              <p:cNvSpPr txBox="1"/>
              <p:nvPr/>
            </p:nvSpPr>
            <p:spPr>
              <a:xfrm>
                <a:off x="2003086" y="6167444"/>
                <a:ext cx="1841017" cy="307777"/>
              </a:xfrm>
              <a:prstGeom prst="rect">
                <a:avLst/>
              </a:prstGeom>
              <a:solidFill>
                <a:srgbClr val="FFC000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b="1" dirty="0" err="1">
                    <a:solidFill>
                      <a:schemeClr val="bg1"/>
                    </a:solidFill>
                  </a:rPr>
                  <a:t>modifyNixname.jsp</a:t>
                </a:r>
                <a:endParaRPr lang="ko-KR" altLang="en-US" sz="1400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BF5C123A-3FDC-4748-8358-33B5DADEB2F0}"/>
                </a:ext>
              </a:extLst>
            </p:cNvPr>
            <p:cNvSpPr/>
            <p:nvPr/>
          </p:nvSpPr>
          <p:spPr>
            <a:xfrm>
              <a:off x="872523" y="5269698"/>
              <a:ext cx="2366795" cy="15996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" name="연결선: 꺾임 2">
            <a:extLst>
              <a:ext uri="{FF2B5EF4-FFF2-40B4-BE49-F238E27FC236}">
                <a16:creationId xmlns:a16="http://schemas.microsoft.com/office/drawing/2014/main" id="{4BA7A35B-C1B0-42F5-8C17-DD5EE4CE251E}"/>
              </a:ext>
            </a:extLst>
          </p:cNvPr>
          <p:cNvCxnSpPr>
            <a:cxnSpLocks/>
            <a:stCxn id="41" idx="3"/>
            <a:endCxn id="45" idx="3"/>
          </p:cNvCxnSpPr>
          <p:nvPr/>
        </p:nvCxnSpPr>
        <p:spPr>
          <a:xfrm flipH="1" flipV="1">
            <a:off x="8832146" y="1366373"/>
            <a:ext cx="2425879" cy="4123936"/>
          </a:xfrm>
          <a:prstGeom prst="bentConnector3">
            <a:avLst>
              <a:gd name="adj1" fmla="val -9423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E1ACDAAE-39B0-4025-808A-2CDA2F5DA034}"/>
              </a:ext>
            </a:extLst>
          </p:cNvPr>
          <p:cNvSpPr/>
          <p:nvPr/>
        </p:nvSpPr>
        <p:spPr>
          <a:xfrm>
            <a:off x="3352963" y="2907997"/>
            <a:ext cx="900255" cy="413951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D0D16CE6-BC72-4B15-91A2-106A36900229}"/>
              </a:ext>
            </a:extLst>
          </p:cNvPr>
          <p:cNvSpPr/>
          <p:nvPr/>
        </p:nvSpPr>
        <p:spPr>
          <a:xfrm>
            <a:off x="1985938" y="5737705"/>
            <a:ext cx="361675" cy="1698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A640D917-C52B-48DF-9438-752DC1E71D0F}"/>
              </a:ext>
            </a:extLst>
          </p:cNvPr>
          <p:cNvSpPr/>
          <p:nvPr/>
        </p:nvSpPr>
        <p:spPr>
          <a:xfrm>
            <a:off x="1830955" y="5395320"/>
            <a:ext cx="1072376" cy="192227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E7E9309-8383-4D79-A731-7F2645A8F5B1}"/>
              </a:ext>
            </a:extLst>
          </p:cNvPr>
          <p:cNvSpPr txBox="1"/>
          <p:nvPr/>
        </p:nvSpPr>
        <p:spPr>
          <a:xfrm>
            <a:off x="692288" y="5068285"/>
            <a:ext cx="1144865" cy="523220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</a:rPr>
              <a:t>변경할</a:t>
            </a:r>
            <a:r>
              <a:rPr lang="en-US" altLang="ko-KR" sz="1400" b="1" dirty="0">
                <a:solidFill>
                  <a:schemeClr val="bg1"/>
                </a:solidFill>
              </a:rPr>
              <a:t/>
            </a:r>
            <a:br>
              <a:rPr lang="en-US" altLang="ko-KR" sz="1400" b="1" dirty="0">
                <a:solidFill>
                  <a:schemeClr val="bg1"/>
                </a:solidFill>
              </a:rPr>
            </a:br>
            <a:r>
              <a:rPr lang="ko-KR" altLang="en-US" sz="1400" b="1" dirty="0">
                <a:solidFill>
                  <a:schemeClr val="bg1"/>
                </a:solidFill>
              </a:rPr>
              <a:t>닉네임</a:t>
            </a:r>
            <a:r>
              <a:rPr lang="en-US" altLang="ko-KR" sz="1400" b="1" dirty="0">
                <a:solidFill>
                  <a:schemeClr val="bg1"/>
                </a:solidFill>
              </a:rPr>
              <a:t> </a:t>
            </a:r>
            <a:r>
              <a:rPr lang="ko-KR" altLang="en-US" sz="1400" b="1" dirty="0">
                <a:solidFill>
                  <a:schemeClr val="bg1"/>
                </a:solidFill>
              </a:rPr>
              <a:t>입력</a:t>
            </a:r>
          </a:p>
        </p:txBody>
      </p:sp>
    </p:spTree>
    <p:extLst>
      <p:ext uri="{BB962C8B-B14F-4D97-AF65-F5344CB8AC3E}">
        <p14:creationId xmlns:p14="http://schemas.microsoft.com/office/powerpoint/2010/main" val="2866503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F219A290-0662-48F5-8AC3-549944F49D8E}"/>
              </a:ext>
            </a:extLst>
          </p:cNvPr>
          <p:cNvSpPr/>
          <p:nvPr/>
        </p:nvSpPr>
        <p:spPr>
          <a:xfrm>
            <a:off x="248071" y="1132600"/>
            <a:ext cx="6252073" cy="554969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grpSp>
        <p:nvGrpSpPr>
          <p:cNvPr id="26" name="그룹 25"/>
          <p:cNvGrpSpPr/>
          <p:nvPr/>
        </p:nvGrpSpPr>
        <p:grpSpPr>
          <a:xfrm>
            <a:off x="505979" y="142362"/>
            <a:ext cx="2324100" cy="1006684"/>
            <a:chOff x="505979" y="142362"/>
            <a:chExt cx="2324100" cy="1006684"/>
          </a:xfrm>
        </p:grpSpPr>
        <p:sp>
          <p:nvSpPr>
            <p:cNvPr id="32" name="직사각형 31"/>
            <p:cNvSpPr/>
            <p:nvPr/>
          </p:nvSpPr>
          <p:spPr>
            <a:xfrm>
              <a:off x="505979" y="142362"/>
              <a:ext cx="2324100" cy="5749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2400" b="1" i="1" dirty="0">
                  <a:solidFill>
                    <a:srgbClr val="44546A">
                      <a:lumMod val="75000"/>
                    </a:srgbClr>
                  </a:solidFill>
                </a:rPr>
                <a:t>Login</a:t>
              </a:r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505979" y="733548"/>
              <a:ext cx="2324100" cy="4154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b="1" i="1" dirty="0">
                  <a:solidFill>
                    <a:srgbClr val="44546A">
                      <a:lumMod val="75000"/>
                    </a:srgbClr>
                  </a:solidFill>
                </a:rPr>
                <a:t>비밀번호 변경 페이지</a:t>
              </a:r>
              <a:endParaRPr lang="en-US" altLang="ko-KR" sz="1400" b="1" i="1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FF31BC09-11E8-45E2-9836-CF78B29BCBF4}"/>
              </a:ext>
            </a:extLst>
          </p:cNvPr>
          <p:cNvGrpSpPr/>
          <p:nvPr/>
        </p:nvGrpSpPr>
        <p:grpSpPr>
          <a:xfrm>
            <a:off x="671545" y="3733818"/>
            <a:ext cx="3724621" cy="2765928"/>
            <a:chOff x="757715" y="3300087"/>
            <a:chExt cx="3724621" cy="2765928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0C4148FC-F470-4561-B4C7-5DE4202512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3943" r="25562" b="35046"/>
            <a:stretch/>
          </p:blipFill>
          <p:spPr>
            <a:xfrm>
              <a:off x="757716" y="3300087"/>
              <a:ext cx="3724620" cy="2716722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757715" y="5758238"/>
              <a:ext cx="2042932" cy="307777"/>
            </a:xfrm>
            <a:prstGeom prst="rect">
              <a:avLst/>
            </a:prstGeom>
            <a:solidFill>
              <a:srgbClr val="FFC000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 err="1">
                  <a:solidFill>
                    <a:schemeClr val="bg1"/>
                  </a:solidFill>
                </a:rPr>
                <a:t>password_mypage.jsp</a:t>
              </a:r>
              <a:endParaRPr lang="ko-KR" altLang="en-US" sz="1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C52017DA-45BB-422F-8874-B92C1F2B717D}"/>
              </a:ext>
            </a:extLst>
          </p:cNvPr>
          <p:cNvGrpSpPr/>
          <p:nvPr/>
        </p:nvGrpSpPr>
        <p:grpSpPr>
          <a:xfrm>
            <a:off x="430614" y="1503146"/>
            <a:ext cx="4206483" cy="1594262"/>
            <a:chOff x="251543" y="1503146"/>
            <a:chExt cx="4206483" cy="1594262"/>
          </a:xfrm>
        </p:grpSpPr>
        <p:grpSp>
          <p:nvGrpSpPr>
            <p:cNvPr id="9" name="그룹 8"/>
            <p:cNvGrpSpPr/>
            <p:nvPr/>
          </p:nvGrpSpPr>
          <p:grpSpPr>
            <a:xfrm>
              <a:off x="251543" y="1503146"/>
              <a:ext cx="4206483" cy="1594262"/>
              <a:chOff x="0" y="1458683"/>
              <a:chExt cx="4206483" cy="1594262"/>
            </a:xfrm>
          </p:grpSpPr>
          <p:pic>
            <p:nvPicPr>
              <p:cNvPr id="21505" name="Picture 1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317" t="1" r="25121" b="64783"/>
              <a:stretch/>
            </p:blipFill>
            <p:spPr bwMode="auto">
              <a:xfrm>
                <a:off x="0" y="1458683"/>
                <a:ext cx="4206483" cy="159426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1" name="TextBox 10"/>
              <p:cNvSpPr txBox="1"/>
              <p:nvPr/>
            </p:nvSpPr>
            <p:spPr>
              <a:xfrm>
                <a:off x="0" y="2745168"/>
                <a:ext cx="1900007" cy="307777"/>
              </a:xfrm>
              <a:prstGeom prst="rect">
                <a:avLst/>
              </a:prstGeom>
              <a:solidFill>
                <a:srgbClr val="FFC000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b="1" dirty="0" err="1">
                    <a:solidFill>
                      <a:schemeClr val="bg1"/>
                    </a:solidFill>
                  </a:rPr>
                  <a:t>security_mypage.jsp</a:t>
                </a:r>
                <a:endParaRPr lang="ko-KR" altLang="en-US" sz="1400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F9C89D05-376A-48AC-B62D-1C2DD0215477}"/>
                </a:ext>
              </a:extLst>
            </p:cNvPr>
            <p:cNvSpPr/>
            <p:nvPr/>
          </p:nvSpPr>
          <p:spPr>
            <a:xfrm>
              <a:off x="1809500" y="2396448"/>
              <a:ext cx="405194" cy="226649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975BFA02-2832-4D7E-8F92-DAEFCE39E8CA}"/>
              </a:ext>
            </a:extLst>
          </p:cNvPr>
          <p:cNvSpPr/>
          <p:nvPr/>
        </p:nvSpPr>
        <p:spPr>
          <a:xfrm>
            <a:off x="1982897" y="4719839"/>
            <a:ext cx="1307975" cy="849632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CD07104-2071-4690-9A29-17D2ACD730D3}"/>
              </a:ext>
            </a:extLst>
          </p:cNvPr>
          <p:cNvSpPr txBox="1"/>
          <p:nvPr/>
        </p:nvSpPr>
        <p:spPr>
          <a:xfrm>
            <a:off x="2141586" y="4204198"/>
            <a:ext cx="1324402" cy="307777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</a:rPr>
              <a:t>비밀번호 입력</a:t>
            </a:r>
            <a:endParaRPr lang="en-US" altLang="ko-KR" sz="1400" b="1" dirty="0">
              <a:solidFill>
                <a:schemeClr val="bg1"/>
              </a:solidFill>
            </a:endParaRP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54BFB01A-C194-432A-B549-FC4011819CCE}"/>
              </a:ext>
            </a:extLst>
          </p:cNvPr>
          <p:cNvGrpSpPr/>
          <p:nvPr/>
        </p:nvGrpSpPr>
        <p:grpSpPr>
          <a:xfrm>
            <a:off x="7502684" y="1387982"/>
            <a:ext cx="3889722" cy="2155200"/>
            <a:chOff x="3007886" y="2087138"/>
            <a:chExt cx="3889722" cy="2155200"/>
          </a:xfrm>
        </p:grpSpPr>
        <p:pic>
          <p:nvPicPr>
            <p:cNvPr id="52" name="Picture 2">
              <a:extLst>
                <a:ext uri="{FF2B5EF4-FFF2-40B4-BE49-F238E27FC236}">
                  <a16:creationId xmlns:a16="http://schemas.microsoft.com/office/drawing/2014/main" id="{D7EFE6CD-9165-488B-B86B-2E6707689E1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8926"/>
            <a:stretch/>
          </p:blipFill>
          <p:spPr bwMode="auto">
            <a:xfrm>
              <a:off x="3023313" y="2336288"/>
              <a:ext cx="3874295" cy="1906050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8BE3BB01-C07A-42DD-A52C-BC6ED1623575}"/>
                </a:ext>
              </a:extLst>
            </p:cNvPr>
            <p:cNvSpPr txBox="1"/>
            <p:nvPr/>
          </p:nvSpPr>
          <p:spPr>
            <a:xfrm>
              <a:off x="3007886" y="2087138"/>
              <a:ext cx="2949077" cy="307777"/>
            </a:xfrm>
            <a:prstGeom prst="rect">
              <a:avLst/>
            </a:prstGeom>
            <a:solidFill>
              <a:srgbClr val="FF3300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 err="1">
                  <a:solidFill>
                    <a:schemeClr val="bg1"/>
                  </a:solidFill>
                </a:rPr>
                <a:t>user.UserDAO.changepassword</a:t>
              </a:r>
              <a:r>
                <a:rPr lang="en-US" altLang="ko-KR" sz="1400" b="1" dirty="0">
                  <a:solidFill>
                    <a:schemeClr val="bg1"/>
                  </a:solidFill>
                </a:rPr>
                <a:t>()</a:t>
              </a:r>
              <a:endParaRPr lang="ko-KR" altLang="en-US" sz="1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E3C6FF3E-6DE0-43D3-9708-E2D683201BF7}"/>
              </a:ext>
            </a:extLst>
          </p:cNvPr>
          <p:cNvGrpSpPr/>
          <p:nvPr/>
        </p:nvGrpSpPr>
        <p:grpSpPr>
          <a:xfrm>
            <a:off x="6818256" y="4007545"/>
            <a:ext cx="4848836" cy="2235661"/>
            <a:chOff x="671120" y="2281806"/>
            <a:chExt cx="4848836" cy="2298583"/>
          </a:xfrm>
        </p:grpSpPr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24D36A86-5EA9-47C1-84DF-C1CA9B40D391}"/>
                </a:ext>
              </a:extLst>
            </p:cNvPr>
            <p:cNvGrpSpPr/>
            <p:nvPr/>
          </p:nvGrpSpPr>
          <p:grpSpPr>
            <a:xfrm>
              <a:off x="671120" y="2281806"/>
              <a:ext cx="4848836" cy="2298583"/>
              <a:chOff x="671120" y="2281806"/>
              <a:chExt cx="4848836" cy="2298583"/>
            </a:xfrm>
          </p:grpSpPr>
          <p:grpSp>
            <p:nvGrpSpPr>
              <p:cNvPr id="44" name="그룹 43">
                <a:extLst>
                  <a:ext uri="{FF2B5EF4-FFF2-40B4-BE49-F238E27FC236}">
                    <a16:creationId xmlns:a16="http://schemas.microsoft.com/office/drawing/2014/main" id="{E1E0E0BD-AD23-40E4-B61B-1FCE97DCA33A}"/>
                  </a:ext>
                </a:extLst>
              </p:cNvPr>
              <p:cNvGrpSpPr/>
              <p:nvPr/>
            </p:nvGrpSpPr>
            <p:grpSpPr>
              <a:xfrm>
                <a:off x="671120" y="2281806"/>
                <a:ext cx="4848836" cy="2298583"/>
                <a:chOff x="671120" y="2281806"/>
                <a:chExt cx="4848836" cy="2298583"/>
              </a:xfrm>
            </p:grpSpPr>
            <p:grpSp>
              <p:nvGrpSpPr>
                <p:cNvPr id="46" name="그룹 45">
                  <a:extLst>
                    <a:ext uri="{FF2B5EF4-FFF2-40B4-BE49-F238E27FC236}">
                      <a16:creationId xmlns:a16="http://schemas.microsoft.com/office/drawing/2014/main" id="{D691615C-DDDF-45C7-9B24-1925553874E2}"/>
                    </a:ext>
                  </a:extLst>
                </p:cNvPr>
                <p:cNvGrpSpPr/>
                <p:nvPr/>
              </p:nvGrpSpPr>
              <p:grpSpPr>
                <a:xfrm>
                  <a:off x="671120" y="2281806"/>
                  <a:ext cx="4832058" cy="2219969"/>
                  <a:chOff x="671120" y="2281806"/>
                  <a:chExt cx="4832058" cy="2219969"/>
                </a:xfrm>
              </p:grpSpPr>
              <p:pic>
                <p:nvPicPr>
                  <p:cNvPr id="48" name="Picture 2">
                    <a:extLst>
                      <a:ext uri="{FF2B5EF4-FFF2-40B4-BE49-F238E27FC236}">
                        <a16:creationId xmlns:a16="http://schemas.microsoft.com/office/drawing/2014/main" id="{5960E22C-6FB7-4ED6-A037-C463887A141F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16" t="51573" r="64873" b="43163"/>
                  <a:stretch/>
                </p:blipFill>
                <p:spPr bwMode="auto">
                  <a:xfrm>
                    <a:off x="671120" y="2281806"/>
                    <a:ext cx="4832058" cy="767694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</a:extLst>
                </p:spPr>
              </p:pic>
              <p:pic>
                <p:nvPicPr>
                  <p:cNvPr id="49" name="Picture 2">
                    <a:extLst>
                      <a:ext uri="{FF2B5EF4-FFF2-40B4-BE49-F238E27FC236}">
                        <a16:creationId xmlns:a16="http://schemas.microsoft.com/office/drawing/2014/main" id="{613FA40C-3253-40FA-A76F-83A941E8505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830" t="63695" r="61985" b="28116"/>
                  <a:stretch/>
                </p:blipFill>
                <p:spPr bwMode="auto">
                  <a:xfrm>
                    <a:off x="748590" y="3362223"/>
                    <a:ext cx="4701229" cy="1139552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</a:extLst>
                </p:spPr>
              </p:pic>
              <p:sp>
                <p:nvSpPr>
                  <p:cNvPr id="50" name="직사각형 49">
                    <a:extLst>
                      <a:ext uri="{FF2B5EF4-FFF2-40B4-BE49-F238E27FC236}">
                        <a16:creationId xmlns:a16="http://schemas.microsoft.com/office/drawing/2014/main" id="{F8B56E60-C2A0-4575-9B94-E1889B41A891}"/>
                      </a:ext>
                    </a:extLst>
                  </p:cNvPr>
                  <p:cNvSpPr/>
                  <p:nvPr/>
                </p:nvSpPr>
                <p:spPr>
                  <a:xfrm>
                    <a:off x="748590" y="3049500"/>
                    <a:ext cx="4065391" cy="312723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1400" dirty="0">
                        <a:solidFill>
                          <a:sysClr val="windowText" lastClr="000000"/>
                        </a:solidFill>
                      </a:rPr>
                      <a:t>…</a:t>
                    </a:r>
                    <a:endParaRPr lang="ko-KR" altLang="en-US" sz="1400" dirty="0">
                      <a:solidFill>
                        <a:sysClr val="windowText" lastClr="000000"/>
                      </a:solidFill>
                    </a:endParaRPr>
                  </a:p>
                </p:txBody>
              </p:sp>
            </p:grpSp>
            <p:sp>
              <p:nvSpPr>
                <p:cNvPr id="47" name="직사각형 46">
                  <a:extLst>
                    <a:ext uri="{FF2B5EF4-FFF2-40B4-BE49-F238E27FC236}">
                      <a16:creationId xmlns:a16="http://schemas.microsoft.com/office/drawing/2014/main" id="{5783207B-87ED-4C18-B792-52C985568832}"/>
                    </a:ext>
                  </a:extLst>
                </p:cNvPr>
                <p:cNvSpPr/>
                <p:nvPr/>
              </p:nvSpPr>
              <p:spPr>
                <a:xfrm>
                  <a:off x="748590" y="2281806"/>
                  <a:ext cx="4771366" cy="2298583"/>
                </a:xfrm>
                <a:prstGeom prst="rect">
                  <a:avLst/>
                </a:prstGeom>
                <a:noFill/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/>
                </a:p>
              </p:txBody>
            </p:sp>
          </p:grp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B6A588FC-EF7A-4A2B-AE58-6E6814D63E60}"/>
                  </a:ext>
                </a:extLst>
              </p:cNvPr>
              <p:cNvSpPr txBox="1"/>
              <p:nvPr/>
            </p:nvSpPr>
            <p:spPr>
              <a:xfrm>
                <a:off x="3066143" y="4272612"/>
                <a:ext cx="2453813" cy="307777"/>
              </a:xfrm>
              <a:prstGeom prst="rect">
                <a:avLst/>
              </a:prstGeom>
              <a:solidFill>
                <a:srgbClr val="FFC000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b="1" dirty="0" err="1">
                    <a:solidFill>
                      <a:schemeClr val="bg1"/>
                    </a:solidFill>
                  </a:rPr>
                  <a:t>changepasswordAction.jsp</a:t>
                </a:r>
                <a:endParaRPr lang="ko-KR" altLang="en-US" sz="1400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BEC53709-4B5D-414C-B1B5-1CF84BA2599C}"/>
                </a:ext>
              </a:extLst>
            </p:cNvPr>
            <p:cNvSpPr/>
            <p:nvPr/>
          </p:nvSpPr>
          <p:spPr>
            <a:xfrm>
              <a:off x="1073791" y="2759978"/>
              <a:ext cx="3549094" cy="19413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8" name="연결선: 꺾임 17">
            <a:extLst>
              <a:ext uri="{FF2B5EF4-FFF2-40B4-BE49-F238E27FC236}">
                <a16:creationId xmlns:a16="http://schemas.microsoft.com/office/drawing/2014/main" id="{0FB9A42A-38A8-4DE7-900B-6D6B9CA7F20D}"/>
              </a:ext>
            </a:extLst>
          </p:cNvPr>
          <p:cNvCxnSpPr>
            <a:cxnSpLocks/>
            <a:stCxn id="43" idx="1"/>
            <a:endCxn id="53" idx="1"/>
          </p:cNvCxnSpPr>
          <p:nvPr/>
        </p:nvCxnSpPr>
        <p:spPr>
          <a:xfrm rot="10800000" flipH="1">
            <a:off x="7220926" y="1541871"/>
            <a:ext cx="281757" cy="3025164"/>
          </a:xfrm>
          <a:prstGeom prst="bentConnector3">
            <a:avLst>
              <a:gd name="adj1" fmla="val -81134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오른쪽 화살표 7">
            <a:extLst>
              <a:ext uri="{FF2B5EF4-FFF2-40B4-BE49-F238E27FC236}">
                <a16:creationId xmlns:a16="http://schemas.microsoft.com/office/drawing/2014/main" id="{D666781B-2D16-42CE-BEF0-7C4CC92F2627}"/>
              </a:ext>
            </a:extLst>
          </p:cNvPr>
          <p:cNvSpPr/>
          <p:nvPr/>
        </p:nvSpPr>
        <p:spPr>
          <a:xfrm>
            <a:off x="4394507" y="4654673"/>
            <a:ext cx="624370" cy="577136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2CB0244-0B45-4866-BA65-CDDDE0C95D40}"/>
              </a:ext>
            </a:extLst>
          </p:cNvPr>
          <p:cNvSpPr txBox="1"/>
          <p:nvPr/>
        </p:nvSpPr>
        <p:spPr>
          <a:xfrm>
            <a:off x="5115513" y="4531024"/>
            <a:ext cx="1193535" cy="888264"/>
          </a:xfrm>
          <a:prstGeom prst="rect">
            <a:avLst/>
          </a:prstGeom>
          <a:solidFill>
            <a:srgbClr val="FFC000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1400" b="1" dirty="0" err="1">
                <a:solidFill>
                  <a:schemeClr val="bg1"/>
                </a:solidFill>
              </a:rPr>
              <a:t>login.jsp</a:t>
            </a:r>
            <a:endParaRPr lang="en-US" altLang="ko-KR" sz="1400" b="1" dirty="0">
              <a:solidFill>
                <a:schemeClr val="bg1"/>
              </a:solidFill>
            </a:endParaRPr>
          </a:p>
        </p:txBody>
      </p:sp>
      <p:sp>
        <p:nvSpPr>
          <p:cNvPr id="60" name="화살표: 아래쪽 59">
            <a:extLst>
              <a:ext uri="{FF2B5EF4-FFF2-40B4-BE49-F238E27FC236}">
                <a16:creationId xmlns:a16="http://schemas.microsoft.com/office/drawing/2014/main" id="{62562897-0BEE-480F-9F0E-06C9CC4D0BFC}"/>
              </a:ext>
            </a:extLst>
          </p:cNvPr>
          <p:cNvSpPr/>
          <p:nvPr/>
        </p:nvSpPr>
        <p:spPr>
          <a:xfrm>
            <a:off x="2199759" y="3229035"/>
            <a:ext cx="514718" cy="399929"/>
          </a:xfrm>
          <a:prstGeom prst="down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5268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직사각형 49">
            <a:extLst>
              <a:ext uri="{FF2B5EF4-FFF2-40B4-BE49-F238E27FC236}">
                <a16:creationId xmlns:a16="http://schemas.microsoft.com/office/drawing/2014/main" id="{FDC5187C-A49F-4755-8BC2-35954E8B0B4A}"/>
              </a:ext>
            </a:extLst>
          </p:cNvPr>
          <p:cNvSpPr/>
          <p:nvPr/>
        </p:nvSpPr>
        <p:spPr>
          <a:xfrm>
            <a:off x="248071" y="1124211"/>
            <a:ext cx="11723019" cy="554969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grpSp>
        <p:nvGrpSpPr>
          <p:cNvPr id="31" name="그룹 30"/>
          <p:cNvGrpSpPr/>
          <p:nvPr/>
        </p:nvGrpSpPr>
        <p:grpSpPr>
          <a:xfrm>
            <a:off x="505979" y="142362"/>
            <a:ext cx="2324100" cy="965071"/>
            <a:chOff x="505979" y="142362"/>
            <a:chExt cx="2324100" cy="965071"/>
          </a:xfrm>
        </p:grpSpPr>
        <p:sp>
          <p:nvSpPr>
            <p:cNvPr id="37" name="직사각형 36"/>
            <p:cNvSpPr/>
            <p:nvPr/>
          </p:nvSpPr>
          <p:spPr>
            <a:xfrm>
              <a:off x="505979" y="142362"/>
              <a:ext cx="2324100" cy="5749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2400" b="1" i="1" dirty="0">
                  <a:solidFill>
                    <a:srgbClr val="44546A">
                      <a:lumMod val="75000"/>
                    </a:srgbClr>
                  </a:solidFill>
                </a:rPr>
                <a:t>Login</a:t>
              </a: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505979" y="733548"/>
              <a:ext cx="2324100" cy="37388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b="1" i="1" dirty="0">
                  <a:solidFill>
                    <a:srgbClr val="44546A">
                      <a:lumMod val="75000"/>
                    </a:srgbClr>
                  </a:solidFill>
                </a:rPr>
                <a:t>회원 탈퇴 페이지</a:t>
              </a:r>
              <a:endParaRPr lang="en-US" altLang="ko-KR" sz="1400" b="1" i="1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A18E30AA-6FBB-4936-8E8F-91910376B14E}"/>
              </a:ext>
            </a:extLst>
          </p:cNvPr>
          <p:cNvGrpSpPr/>
          <p:nvPr/>
        </p:nvGrpSpPr>
        <p:grpSpPr>
          <a:xfrm>
            <a:off x="6928754" y="3864202"/>
            <a:ext cx="4981619" cy="2770614"/>
            <a:chOff x="6928754" y="3864202"/>
            <a:chExt cx="4981619" cy="2770614"/>
          </a:xfrm>
        </p:grpSpPr>
        <p:pic>
          <p:nvPicPr>
            <p:cNvPr id="69" name="Picture 2">
              <a:extLst>
                <a:ext uri="{FF2B5EF4-FFF2-40B4-BE49-F238E27FC236}">
                  <a16:creationId xmlns:a16="http://schemas.microsoft.com/office/drawing/2014/main" id="{6BE8C8F1-A0D7-47F3-B522-23410C513D2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5" t="-1" r="111" b="-5386"/>
            <a:stretch/>
          </p:blipFill>
          <p:spPr bwMode="auto">
            <a:xfrm>
              <a:off x="6928754" y="3864202"/>
              <a:ext cx="4981619" cy="277061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FFC000"/>
              </a:solidFill>
              <a:miter lim="800000"/>
              <a:headEnd/>
              <a:tailEnd/>
            </a:ln>
          </p:spPr>
        </p:pic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9D723931-53DA-4665-939A-EDD644EFE5AE}"/>
                </a:ext>
              </a:extLst>
            </p:cNvPr>
            <p:cNvSpPr txBox="1"/>
            <p:nvPr/>
          </p:nvSpPr>
          <p:spPr>
            <a:xfrm>
              <a:off x="6928754" y="6353663"/>
              <a:ext cx="1193535" cy="281153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US" altLang="ko-KR" sz="1400" b="1" dirty="0" err="1">
                  <a:solidFill>
                    <a:schemeClr val="bg1"/>
                  </a:solidFill>
                </a:rPr>
                <a:t>Index.jsp</a:t>
              </a:r>
              <a:endParaRPr lang="en-US" altLang="ko-KR" sz="1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3472086" y="2632784"/>
            <a:ext cx="4078006" cy="2770614"/>
            <a:chOff x="3859109" y="865355"/>
            <a:chExt cx="4078006" cy="2770614"/>
          </a:xfrm>
        </p:grpSpPr>
        <p:pic>
          <p:nvPicPr>
            <p:cNvPr id="7171" name="Picture 3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304" r="23903" b="34919"/>
            <a:stretch/>
          </p:blipFill>
          <p:spPr bwMode="auto">
            <a:xfrm>
              <a:off x="3859109" y="865355"/>
              <a:ext cx="4078006" cy="27706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6" name="TextBox 15"/>
            <p:cNvSpPr txBox="1"/>
            <p:nvPr/>
          </p:nvSpPr>
          <p:spPr>
            <a:xfrm>
              <a:off x="3859109" y="3328192"/>
              <a:ext cx="2566215" cy="307777"/>
            </a:xfrm>
            <a:prstGeom prst="rect">
              <a:avLst/>
            </a:prstGeom>
            <a:solidFill>
              <a:srgbClr val="FFC000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 err="1">
                  <a:solidFill>
                    <a:schemeClr val="bg1"/>
                  </a:solidFill>
                </a:rPr>
                <a:t>secession_mypage_input.jsp</a:t>
              </a:r>
              <a:endParaRPr lang="ko-KR" altLang="en-US" sz="1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340865" y="1190044"/>
            <a:ext cx="3907857" cy="2566717"/>
            <a:chOff x="301635" y="1054818"/>
            <a:chExt cx="3907857" cy="2566717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2F51FA57-4F70-4094-9AF4-9CD51D5686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2960" r="25023" b="39745"/>
            <a:stretch/>
          </p:blipFill>
          <p:spPr>
            <a:xfrm>
              <a:off x="304800" y="1054818"/>
              <a:ext cx="3904692" cy="2566717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301635" y="3279592"/>
              <a:ext cx="2058064" cy="307777"/>
            </a:xfrm>
            <a:prstGeom prst="rect">
              <a:avLst/>
            </a:prstGeom>
            <a:solidFill>
              <a:srgbClr val="FFC000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 err="1">
                  <a:solidFill>
                    <a:schemeClr val="bg1"/>
                  </a:solidFill>
                </a:rPr>
                <a:t>Secession_mypage.jsp</a:t>
              </a:r>
              <a:endParaRPr lang="ko-KR" altLang="en-US" sz="1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71" name="화살표: 오른쪽 70">
            <a:extLst>
              <a:ext uri="{FF2B5EF4-FFF2-40B4-BE49-F238E27FC236}">
                <a16:creationId xmlns:a16="http://schemas.microsoft.com/office/drawing/2014/main" id="{A61E6143-DC16-4FBE-8587-C199575C757F}"/>
              </a:ext>
            </a:extLst>
          </p:cNvPr>
          <p:cNvSpPr/>
          <p:nvPr/>
        </p:nvSpPr>
        <p:spPr>
          <a:xfrm rot="2626125">
            <a:off x="6904835" y="4752112"/>
            <a:ext cx="746620" cy="761986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화살표: 오른쪽 71">
            <a:extLst>
              <a:ext uri="{FF2B5EF4-FFF2-40B4-BE49-F238E27FC236}">
                <a16:creationId xmlns:a16="http://schemas.microsoft.com/office/drawing/2014/main" id="{C6E2B5B3-31B7-4E89-877F-82FF66870A6F}"/>
              </a:ext>
            </a:extLst>
          </p:cNvPr>
          <p:cNvSpPr/>
          <p:nvPr/>
        </p:nvSpPr>
        <p:spPr>
          <a:xfrm rot="2626125">
            <a:off x="3631909" y="3073645"/>
            <a:ext cx="746620" cy="761986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8F76BA2-49ED-4069-B104-96C26B476E6C}"/>
              </a:ext>
            </a:extLst>
          </p:cNvPr>
          <p:cNvSpPr txBox="1"/>
          <p:nvPr/>
        </p:nvSpPr>
        <p:spPr>
          <a:xfrm>
            <a:off x="4248722" y="2052582"/>
            <a:ext cx="2324100" cy="307777"/>
          </a:xfrm>
          <a:prstGeom prst="rect">
            <a:avLst/>
          </a:prstGeom>
          <a:solidFill>
            <a:srgbClr val="FFC000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 err="1">
                <a:solidFill>
                  <a:schemeClr val="bg1"/>
                </a:solidFill>
              </a:rPr>
              <a:t>SecessionCheckpoint.jsp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7BFFAD3F-609E-43DF-938B-4BB1D03262B2}"/>
              </a:ext>
            </a:extLst>
          </p:cNvPr>
          <p:cNvSpPr txBox="1"/>
          <p:nvPr/>
        </p:nvSpPr>
        <p:spPr>
          <a:xfrm>
            <a:off x="8152559" y="425092"/>
            <a:ext cx="2404761" cy="307777"/>
          </a:xfrm>
          <a:prstGeom prst="rect">
            <a:avLst/>
          </a:prstGeom>
          <a:solidFill>
            <a:srgbClr val="FF0000"/>
          </a:solidFill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400" b="1" dirty="0" err="1">
                <a:solidFill>
                  <a:schemeClr val="bg1"/>
                </a:solidFill>
              </a:rPr>
              <a:t>user.userDAO.delectUser</a:t>
            </a:r>
            <a:r>
              <a:rPr lang="en-US" altLang="ko-KR" sz="1400" b="1" dirty="0">
                <a:solidFill>
                  <a:schemeClr val="bg1"/>
                </a:solidFill>
              </a:rPr>
              <a:t>()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6A26A968-EBB4-42F5-8A31-C089F1706F1B}"/>
              </a:ext>
            </a:extLst>
          </p:cNvPr>
          <p:cNvSpPr txBox="1"/>
          <p:nvPr/>
        </p:nvSpPr>
        <p:spPr>
          <a:xfrm>
            <a:off x="7762367" y="2914553"/>
            <a:ext cx="2697662" cy="30777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 err="1">
                <a:solidFill>
                  <a:schemeClr val="bg1"/>
                </a:solidFill>
              </a:rPr>
              <a:t>secession_mypageAction.jsp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E52A9507-E1E2-4D6C-B862-9DCC40E6A1DF}"/>
              </a:ext>
            </a:extLst>
          </p:cNvPr>
          <p:cNvSpPr txBox="1"/>
          <p:nvPr/>
        </p:nvSpPr>
        <p:spPr>
          <a:xfrm>
            <a:off x="7762367" y="3360036"/>
            <a:ext cx="2697662" cy="30777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secession_mypageAction2.jsp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id="{32CDA021-1C47-44FA-8CFD-FCF5C286E95C}"/>
              </a:ext>
            </a:extLst>
          </p:cNvPr>
          <p:cNvCxnSpPr>
            <a:endCxn id="72" idx="1"/>
          </p:cNvCxnSpPr>
          <p:nvPr/>
        </p:nvCxnSpPr>
        <p:spPr>
          <a:xfrm rot="5400000">
            <a:off x="3500767" y="2448446"/>
            <a:ext cx="982826" cy="513084"/>
          </a:xfrm>
          <a:prstGeom prst="bentConnector4">
            <a:avLst>
              <a:gd name="adj1" fmla="val 279"/>
              <a:gd name="adj2" fmla="val 111242"/>
            </a:avLst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연결선: 꺾임 72">
            <a:extLst>
              <a:ext uri="{FF2B5EF4-FFF2-40B4-BE49-F238E27FC236}">
                <a16:creationId xmlns:a16="http://schemas.microsoft.com/office/drawing/2014/main" id="{63277ABA-7B61-4CE0-AD87-6B348323098C}"/>
              </a:ext>
            </a:extLst>
          </p:cNvPr>
          <p:cNvCxnSpPr>
            <a:cxnSpLocks/>
            <a:stCxn id="67" idx="1"/>
            <a:endCxn id="71" idx="1"/>
          </p:cNvCxnSpPr>
          <p:nvPr/>
        </p:nvCxnSpPr>
        <p:spPr>
          <a:xfrm rot="10800000" flipV="1">
            <a:off x="7008565" y="3068442"/>
            <a:ext cx="753803" cy="1806426"/>
          </a:xfrm>
          <a:prstGeom prst="bentConnector3">
            <a:avLst>
              <a:gd name="adj1" fmla="val 144087"/>
            </a:avLst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연결선: 꺾임 73">
            <a:extLst>
              <a:ext uri="{FF2B5EF4-FFF2-40B4-BE49-F238E27FC236}">
                <a16:creationId xmlns:a16="http://schemas.microsoft.com/office/drawing/2014/main" id="{08B88A86-633B-4D93-B663-440712082BAE}"/>
              </a:ext>
            </a:extLst>
          </p:cNvPr>
          <p:cNvCxnSpPr>
            <a:cxnSpLocks/>
            <a:stCxn id="68" idx="1"/>
          </p:cNvCxnSpPr>
          <p:nvPr/>
        </p:nvCxnSpPr>
        <p:spPr>
          <a:xfrm rot="10800000" flipV="1">
            <a:off x="7008565" y="3513925"/>
            <a:ext cx="753803" cy="1325972"/>
          </a:xfrm>
          <a:prstGeom prst="bentConnector2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6C5E7998-4EAC-4758-9D9E-EB765D40413E}"/>
              </a:ext>
            </a:extLst>
          </p:cNvPr>
          <p:cNvCxnSpPr>
            <a:endCxn id="68" idx="0"/>
          </p:cNvCxnSpPr>
          <p:nvPr/>
        </p:nvCxnSpPr>
        <p:spPr>
          <a:xfrm>
            <a:off x="9111198" y="3222330"/>
            <a:ext cx="0" cy="137706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6887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그룹 65">
            <a:extLst>
              <a:ext uri="{FF2B5EF4-FFF2-40B4-BE49-F238E27FC236}">
                <a16:creationId xmlns:a16="http://schemas.microsoft.com/office/drawing/2014/main" id="{32936694-B3C3-4B87-BD61-C0603C608133}"/>
              </a:ext>
            </a:extLst>
          </p:cNvPr>
          <p:cNvGrpSpPr/>
          <p:nvPr/>
        </p:nvGrpSpPr>
        <p:grpSpPr>
          <a:xfrm>
            <a:off x="5887406" y="3492113"/>
            <a:ext cx="5539949" cy="3096694"/>
            <a:chOff x="9393873" y="1218599"/>
            <a:chExt cx="5539949" cy="3096694"/>
          </a:xfrm>
        </p:grpSpPr>
        <p:pic>
          <p:nvPicPr>
            <p:cNvPr id="67" name="Picture 4">
              <a:extLst>
                <a:ext uri="{FF2B5EF4-FFF2-40B4-BE49-F238E27FC236}">
                  <a16:creationId xmlns:a16="http://schemas.microsoft.com/office/drawing/2014/main" id="{DF16BE7B-17AD-460D-BDCD-08310821118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r="-5573" b="58507"/>
            <a:stretch/>
          </p:blipFill>
          <p:spPr bwMode="auto">
            <a:xfrm>
              <a:off x="9410651" y="1535861"/>
              <a:ext cx="5523171" cy="2779432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D2DE5CB1-9DF6-490B-ADE1-351029093214}"/>
                </a:ext>
              </a:extLst>
            </p:cNvPr>
            <p:cNvSpPr txBox="1"/>
            <p:nvPr/>
          </p:nvSpPr>
          <p:spPr>
            <a:xfrm>
              <a:off x="9393873" y="1218599"/>
              <a:ext cx="2404761" cy="307777"/>
            </a:xfrm>
            <a:prstGeom prst="rect">
              <a:avLst/>
            </a:prstGeom>
            <a:solidFill>
              <a:srgbClr val="FF0000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 err="1">
                  <a:solidFill>
                    <a:schemeClr val="bg1"/>
                  </a:solidFill>
                </a:rPr>
                <a:t>user.userDAO.delectUser</a:t>
              </a:r>
              <a:r>
                <a:rPr lang="en-US" altLang="ko-KR" sz="1400" b="1" dirty="0">
                  <a:solidFill>
                    <a:schemeClr val="bg1"/>
                  </a:solidFill>
                </a:rPr>
                <a:t>()</a:t>
              </a:r>
              <a:endParaRPr lang="ko-KR" altLang="en-US" sz="1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21589AFD-4E78-402D-AC9F-1945C0A36FB3}"/>
              </a:ext>
            </a:extLst>
          </p:cNvPr>
          <p:cNvGrpSpPr/>
          <p:nvPr/>
        </p:nvGrpSpPr>
        <p:grpSpPr>
          <a:xfrm>
            <a:off x="5887406" y="1120555"/>
            <a:ext cx="5539949" cy="2233954"/>
            <a:chOff x="8427366" y="2933665"/>
            <a:chExt cx="5539949" cy="2233954"/>
          </a:xfrm>
        </p:grpSpPr>
        <p:grpSp>
          <p:nvGrpSpPr>
            <p:cNvPr id="79" name="그룹 78">
              <a:extLst>
                <a:ext uri="{FF2B5EF4-FFF2-40B4-BE49-F238E27FC236}">
                  <a16:creationId xmlns:a16="http://schemas.microsoft.com/office/drawing/2014/main" id="{37125B7D-1365-47D7-88FD-7712623DFAD8}"/>
                </a:ext>
              </a:extLst>
            </p:cNvPr>
            <p:cNvGrpSpPr/>
            <p:nvPr/>
          </p:nvGrpSpPr>
          <p:grpSpPr>
            <a:xfrm>
              <a:off x="8427366" y="2933665"/>
              <a:ext cx="3983059" cy="2219789"/>
              <a:chOff x="8427366" y="2933665"/>
              <a:chExt cx="3983059" cy="2219789"/>
            </a:xfrm>
          </p:grpSpPr>
          <p:grpSp>
            <p:nvGrpSpPr>
              <p:cNvPr id="61" name="그룹 60">
                <a:extLst>
                  <a:ext uri="{FF2B5EF4-FFF2-40B4-BE49-F238E27FC236}">
                    <a16:creationId xmlns:a16="http://schemas.microsoft.com/office/drawing/2014/main" id="{34AEEB3D-775A-4AA3-8B53-C2EE47EE31A9}"/>
                  </a:ext>
                </a:extLst>
              </p:cNvPr>
              <p:cNvGrpSpPr/>
              <p:nvPr/>
            </p:nvGrpSpPr>
            <p:grpSpPr>
              <a:xfrm>
                <a:off x="8427366" y="2933665"/>
                <a:ext cx="3983059" cy="1143385"/>
                <a:chOff x="7328408" y="940945"/>
                <a:chExt cx="3983059" cy="1143385"/>
              </a:xfrm>
            </p:grpSpPr>
            <p:grpSp>
              <p:nvGrpSpPr>
                <p:cNvPr id="62" name="그룹 61">
                  <a:extLst>
                    <a:ext uri="{FF2B5EF4-FFF2-40B4-BE49-F238E27FC236}">
                      <a16:creationId xmlns:a16="http://schemas.microsoft.com/office/drawing/2014/main" id="{87222D84-E930-4DA4-B446-54D350647EF2}"/>
                    </a:ext>
                  </a:extLst>
                </p:cNvPr>
                <p:cNvGrpSpPr/>
                <p:nvPr/>
              </p:nvGrpSpPr>
              <p:grpSpPr>
                <a:xfrm>
                  <a:off x="7328408" y="940945"/>
                  <a:ext cx="3983059" cy="1143385"/>
                  <a:chOff x="7328408" y="940945"/>
                  <a:chExt cx="3983059" cy="1143385"/>
                </a:xfrm>
              </p:grpSpPr>
              <p:pic>
                <p:nvPicPr>
                  <p:cNvPr id="64" name="Picture 4">
                    <a:extLst>
                      <a:ext uri="{FF2B5EF4-FFF2-40B4-BE49-F238E27FC236}">
                        <a16:creationId xmlns:a16="http://schemas.microsoft.com/office/drawing/2014/main" id="{E3FA47A2-907B-4198-B589-F57AA0D2C03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b="87961"/>
                  <a:stretch/>
                </p:blipFill>
                <p:spPr bwMode="auto">
                  <a:xfrm>
                    <a:off x="7328408" y="1464239"/>
                    <a:ext cx="3983059" cy="620091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pic>
              <p:sp>
                <p:nvSpPr>
                  <p:cNvPr id="65" name="TextBox 64">
                    <a:extLst>
                      <a:ext uri="{FF2B5EF4-FFF2-40B4-BE49-F238E27FC236}">
                        <a16:creationId xmlns:a16="http://schemas.microsoft.com/office/drawing/2014/main" id="{8D0BF226-DC20-41C1-A901-774012678916}"/>
                      </a:ext>
                    </a:extLst>
                  </p:cNvPr>
                  <p:cNvSpPr txBox="1"/>
                  <p:nvPr/>
                </p:nvSpPr>
                <p:spPr>
                  <a:xfrm>
                    <a:off x="7345186" y="940945"/>
                    <a:ext cx="2697662" cy="307777"/>
                  </a:xfrm>
                  <a:prstGeom prst="rect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400" b="1" dirty="0">
                        <a:solidFill>
                          <a:schemeClr val="bg1"/>
                        </a:solidFill>
                      </a:rPr>
                      <a:t>secession_mypageAction2.jsp</a:t>
                    </a:r>
                    <a:endParaRPr lang="ko-KR" altLang="en-US" sz="1400" b="1" dirty="0">
                      <a:solidFill>
                        <a:schemeClr val="bg1"/>
                      </a:solidFill>
                    </a:endParaRPr>
                  </a:p>
                </p:txBody>
              </p:sp>
            </p:grpSp>
            <p:sp>
              <p:nvSpPr>
                <p:cNvPr id="63" name="직사각형 62">
                  <a:extLst>
                    <a:ext uri="{FF2B5EF4-FFF2-40B4-BE49-F238E27FC236}">
                      <a16:creationId xmlns:a16="http://schemas.microsoft.com/office/drawing/2014/main" id="{81BF56AA-0DED-4F4F-8AF9-08B2A2084885}"/>
                    </a:ext>
                  </a:extLst>
                </p:cNvPr>
                <p:cNvSpPr/>
                <p:nvPr/>
              </p:nvSpPr>
              <p:spPr>
                <a:xfrm>
                  <a:off x="8280399" y="1819234"/>
                  <a:ext cx="1820333" cy="15017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/>
                </a:p>
              </p:txBody>
            </p:sp>
          </p:grpSp>
          <p:sp>
            <p:nvSpPr>
              <p:cNvPr id="77" name="직사각형 76">
                <a:extLst>
                  <a:ext uri="{FF2B5EF4-FFF2-40B4-BE49-F238E27FC236}">
                    <a16:creationId xmlns:a16="http://schemas.microsoft.com/office/drawing/2014/main" id="{D4719F24-43CF-4E19-89ED-9ED708517481}"/>
                  </a:ext>
                </a:extLst>
              </p:cNvPr>
              <p:cNvSpPr/>
              <p:nvPr/>
            </p:nvSpPr>
            <p:spPr>
              <a:xfrm>
                <a:off x="8427366" y="4072991"/>
                <a:ext cx="3983059" cy="15017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>
                    <a:solidFill>
                      <a:sysClr val="windowText" lastClr="000000"/>
                    </a:solidFill>
                  </a:rPr>
                  <a:t>…</a:t>
                </a:r>
                <a:endParaRPr lang="ko-KR" altLang="en-US" sz="1400" dirty="0">
                  <a:solidFill>
                    <a:sysClr val="windowText" lastClr="000000"/>
                  </a:solidFill>
                </a:endParaRPr>
              </a:p>
            </p:txBody>
          </p:sp>
          <p:pic>
            <p:nvPicPr>
              <p:cNvPr id="78" name="Picture 4">
                <a:extLst>
                  <a:ext uri="{FF2B5EF4-FFF2-40B4-BE49-F238E27FC236}">
                    <a16:creationId xmlns:a16="http://schemas.microsoft.com/office/drawing/2014/main" id="{DD53D45C-94B6-4B05-AD07-727CA9B3BD6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6278" b="55550"/>
              <a:stretch/>
            </p:blipFill>
            <p:spPr bwMode="auto">
              <a:xfrm>
                <a:off x="8427366" y="4217415"/>
                <a:ext cx="3983059" cy="93603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C7B1E87E-199C-48FF-9A93-C2A0EBBFC7D8}"/>
                </a:ext>
              </a:extLst>
            </p:cNvPr>
            <p:cNvSpPr/>
            <p:nvPr/>
          </p:nvSpPr>
          <p:spPr>
            <a:xfrm>
              <a:off x="8447714" y="3241443"/>
              <a:ext cx="5519601" cy="1926176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F7AA816E-7D58-45AA-A1C3-830CF5FAC680}"/>
              </a:ext>
            </a:extLst>
          </p:cNvPr>
          <p:cNvGrpSpPr/>
          <p:nvPr/>
        </p:nvGrpSpPr>
        <p:grpSpPr>
          <a:xfrm>
            <a:off x="941154" y="1120555"/>
            <a:ext cx="4270823" cy="2228588"/>
            <a:chOff x="3815376" y="1969404"/>
            <a:chExt cx="4270823" cy="2228588"/>
          </a:xfrm>
        </p:grpSpPr>
        <p:pic>
          <p:nvPicPr>
            <p:cNvPr id="82" name="Picture 2">
              <a:extLst>
                <a:ext uri="{FF2B5EF4-FFF2-40B4-BE49-F238E27FC236}">
                  <a16:creationId xmlns:a16="http://schemas.microsoft.com/office/drawing/2014/main" id="{F8E54E04-7615-47B1-8538-2CA2AA64559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1999" r="20553"/>
            <a:stretch/>
          </p:blipFill>
          <p:spPr bwMode="auto">
            <a:xfrm>
              <a:off x="3832155" y="2277182"/>
              <a:ext cx="4254044" cy="1920810"/>
            </a:xfrm>
            <a:prstGeom prst="rect">
              <a:avLst/>
            </a:prstGeom>
            <a:noFill/>
            <a:ln w="19050">
              <a:solidFill>
                <a:srgbClr val="FFC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EAACC34D-6AAE-4CBF-82DF-AE8AE09E46AF}"/>
                </a:ext>
              </a:extLst>
            </p:cNvPr>
            <p:cNvSpPr txBox="1"/>
            <p:nvPr/>
          </p:nvSpPr>
          <p:spPr>
            <a:xfrm>
              <a:off x="3815376" y="1969404"/>
              <a:ext cx="2262158" cy="307777"/>
            </a:xfrm>
            <a:prstGeom prst="rect">
              <a:avLst/>
            </a:prstGeom>
            <a:solidFill>
              <a:srgbClr val="FFC000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 err="1">
                  <a:solidFill>
                    <a:schemeClr val="bg1"/>
                  </a:solidFill>
                </a:rPr>
                <a:t>SecessionCheckpoint.jsp</a:t>
              </a:r>
              <a:endParaRPr lang="ko-KR" altLang="en-US" sz="1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E2C6E71E-96ED-4680-AD86-FFE293399A3F}"/>
              </a:ext>
            </a:extLst>
          </p:cNvPr>
          <p:cNvGrpSpPr/>
          <p:nvPr/>
        </p:nvGrpSpPr>
        <p:grpSpPr>
          <a:xfrm>
            <a:off x="941154" y="3446686"/>
            <a:ext cx="4270823" cy="3142121"/>
            <a:chOff x="163928" y="1594132"/>
            <a:chExt cx="4270823" cy="3142121"/>
          </a:xfrm>
        </p:grpSpPr>
        <p:grpSp>
          <p:nvGrpSpPr>
            <p:cNvPr id="85" name="그룹 84">
              <a:extLst>
                <a:ext uri="{FF2B5EF4-FFF2-40B4-BE49-F238E27FC236}">
                  <a16:creationId xmlns:a16="http://schemas.microsoft.com/office/drawing/2014/main" id="{DF31CD1D-1CEC-4F31-BA65-3AB466DE3A38}"/>
                </a:ext>
              </a:extLst>
            </p:cNvPr>
            <p:cNvGrpSpPr/>
            <p:nvPr/>
          </p:nvGrpSpPr>
          <p:grpSpPr>
            <a:xfrm>
              <a:off x="163928" y="1594132"/>
              <a:ext cx="3575436" cy="2904921"/>
              <a:chOff x="163928" y="1594132"/>
              <a:chExt cx="3575436" cy="2904921"/>
            </a:xfrm>
          </p:grpSpPr>
          <p:grpSp>
            <p:nvGrpSpPr>
              <p:cNvPr id="87" name="그룹 86">
                <a:extLst>
                  <a:ext uri="{FF2B5EF4-FFF2-40B4-BE49-F238E27FC236}">
                    <a16:creationId xmlns:a16="http://schemas.microsoft.com/office/drawing/2014/main" id="{84F0941F-4A8C-41A7-9D47-4F894C4AA397}"/>
                  </a:ext>
                </a:extLst>
              </p:cNvPr>
              <p:cNvGrpSpPr/>
              <p:nvPr/>
            </p:nvGrpSpPr>
            <p:grpSpPr>
              <a:xfrm>
                <a:off x="163928" y="1594132"/>
                <a:ext cx="3575436" cy="1744685"/>
                <a:chOff x="3943299" y="3551793"/>
                <a:chExt cx="3575436" cy="1744685"/>
              </a:xfrm>
            </p:grpSpPr>
            <p:pic>
              <p:nvPicPr>
                <p:cNvPr id="90" name="Picture 3">
                  <a:extLst>
                    <a:ext uri="{FF2B5EF4-FFF2-40B4-BE49-F238E27FC236}">
                      <a16:creationId xmlns:a16="http://schemas.microsoft.com/office/drawing/2014/main" id="{D02BE4F1-BF80-4D10-AB12-CC4528AC63A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56484"/>
                <a:stretch/>
              </p:blipFill>
              <p:spPr bwMode="auto">
                <a:xfrm>
                  <a:off x="4048826" y="3872639"/>
                  <a:ext cx="3469909" cy="142383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F13C027C-5BD7-48ED-A677-04B4AEBD319A}"/>
                    </a:ext>
                  </a:extLst>
                </p:cNvPr>
                <p:cNvSpPr txBox="1"/>
                <p:nvPr/>
              </p:nvSpPr>
              <p:spPr>
                <a:xfrm>
                  <a:off x="3943299" y="3551793"/>
                  <a:ext cx="2593467" cy="307777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rgbClr val="FFC000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400" b="1" dirty="0" err="1">
                      <a:solidFill>
                        <a:schemeClr val="bg1"/>
                      </a:solidFill>
                    </a:rPr>
                    <a:t>secession_mypageAction.jsp</a:t>
                  </a:r>
                  <a:endParaRPr lang="ko-KR" altLang="en-US" sz="1400" b="1" dirty="0">
                    <a:solidFill>
                      <a:schemeClr val="bg1"/>
                    </a:solidFill>
                  </a:endParaRPr>
                </a:p>
              </p:txBody>
            </p:sp>
          </p:grpSp>
          <p:pic>
            <p:nvPicPr>
              <p:cNvPr id="88" name="Picture 3">
                <a:extLst>
                  <a:ext uri="{FF2B5EF4-FFF2-40B4-BE49-F238E27FC236}">
                    <a16:creationId xmlns:a16="http://schemas.microsoft.com/office/drawing/2014/main" id="{618EFCCF-7762-4699-93EA-2C7D5768B63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67297"/>
              <a:stretch/>
            </p:blipFill>
            <p:spPr bwMode="auto">
              <a:xfrm>
                <a:off x="269455" y="3429000"/>
                <a:ext cx="3469909" cy="107005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5FD366C9-5F06-46EB-8D74-0E84A4873F63}"/>
                  </a:ext>
                </a:extLst>
              </p:cNvPr>
              <p:cNvSpPr/>
              <p:nvPr/>
            </p:nvSpPr>
            <p:spPr>
              <a:xfrm>
                <a:off x="269455" y="3338817"/>
                <a:ext cx="3469909" cy="9018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>
                    <a:solidFill>
                      <a:sysClr val="windowText" lastClr="000000"/>
                    </a:solidFill>
                  </a:rPr>
                  <a:t>…</a:t>
                </a:r>
                <a:endParaRPr lang="ko-KR" altLang="en-US" sz="1400" dirty="0">
                  <a:solidFill>
                    <a:sysClr val="windowText" lastClr="000000"/>
                  </a:solidFill>
                </a:endParaRPr>
              </a:p>
            </p:txBody>
          </p:sp>
        </p:grp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F2428646-87D8-4C2F-B609-2CD03BCCE0AD}"/>
                </a:ext>
              </a:extLst>
            </p:cNvPr>
            <p:cNvSpPr/>
            <p:nvPr/>
          </p:nvSpPr>
          <p:spPr>
            <a:xfrm>
              <a:off x="172317" y="1901909"/>
              <a:ext cx="4262434" cy="2834344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</p:grp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793119C4-E9B8-49DA-BF6C-EBBB2CFBFE64}"/>
              </a:ext>
            </a:extLst>
          </p:cNvPr>
          <p:cNvSpPr/>
          <p:nvPr/>
        </p:nvSpPr>
        <p:spPr>
          <a:xfrm>
            <a:off x="6340037" y="1999643"/>
            <a:ext cx="2421539" cy="15017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7" name="연결선: 꺾임 96">
            <a:extLst>
              <a:ext uri="{FF2B5EF4-FFF2-40B4-BE49-F238E27FC236}">
                <a16:creationId xmlns:a16="http://schemas.microsoft.com/office/drawing/2014/main" id="{6998ED7B-0E8F-4363-A8A6-D349E3631741}"/>
              </a:ext>
            </a:extLst>
          </p:cNvPr>
          <p:cNvCxnSpPr>
            <a:cxnSpLocks/>
            <a:stCxn id="95" idx="1"/>
            <a:endCxn id="68" idx="1"/>
          </p:cNvCxnSpPr>
          <p:nvPr/>
        </p:nvCxnSpPr>
        <p:spPr>
          <a:xfrm rot="10800000" flipV="1">
            <a:off x="5887407" y="2074728"/>
            <a:ext cx="452631" cy="1571274"/>
          </a:xfrm>
          <a:prstGeom prst="bentConnector3">
            <a:avLst>
              <a:gd name="adj1" fmla="val 150505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4" name="그룹 103">
            <a:extLst>
              <a:ext uri="{FF2B5EF4-FFF2-40B4-BE49-F238E27FC236}">
                <a16:creationId xmlns:a16="http://schemas.microsoft.com/office/drawing/2014/main" id="{46FE1B68-BF34-4136-B5C5-52120DDEF644}"/>
              </a:ext>
            </a:extLst>
          </p:cNvPr>
          <p:cNvGrpSpPr/>
          <p:nvPr/>
        </p:nvGrpSpPr>
        <p:grpSpPr>
          <a:xfrm>
            <a:off x="505979" y="142362"/>
            <a:ext cx="2324100" cy="965071"/>
            <a:chOff x="505979" y="142362"/>
            <a:chExt cx="2324100" cy="965071"/>
          </a:xfrm>
        </p:grpSpPr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49820C3E-A0A7-4242-81E6-447BFBCC8E3A}"/>
                </a:ext>
              </a:extLst>
            </p:cNvPr>
            <p:cNvSpPr/>
            <p:nvPr/>
          </p:nvSpPr>
          <p:spPr>
            <a:xfrm>
              <a:off x="505979" y="142362"/>
              <a:ext cx="2324100" cy="5749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2400" b="1" i="1" dirty="0">
                  <a:solidFill>
                    <a:srgbClr val="44546A">
                      <a:lumMod val="75000"/>
                    </a:srgbClr>
                  </a:solidFill>
                </a:rPr>
                <a:t>Login</a:t>
              </a: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A9EC7607-1A44-4FD7-8F7C-DEFFB1925687}"/>
                </a:ext>
              </a:extLst>
            </p:cNvPr>
            <p:cNvSpPr/>
            <p:nvPr/>
          </p:nvSpPr>
          <p:spPr>
            <a:xfrm>
              <a:off x="505979" y="733548"/>
              <a:ext cx="2324100" cy="37388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b="1" i="1" dirty="0">
                  <a:solidFill>
                    <a:srgbClr val="44546A">
                      <a:lumMod val="75000"/>
                    </a:srgbClr>
                  </a:solidFill>
                </a:rPr>
                <a:t>회원 탈퇴 페이지</a:t>
              </a:r>
              <a:endParaRPr lang="en-US" altLang="ko-KR" sz="1400" b="1" i="1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62048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그룹 22"/>
          <p:cNvGrpSpPr/>
          <p:nvPr/>
        </p:nvGrpSpPr>
        <p:grpSpPr>
          <a:xfrm>
            <a:off x="505979" y="142362"/>
            <a:ext cx="2324100" cy="965071"/>
            <a:chOff x="505979" y="142362"/>
            <a:chExt cx="2324100" cy="965071"/>
          </a:xfrm>
        </p:grpSpPr>
        <p:sp>
          <p:nvSpPr>
            <p:cNvPr id="30" name="직사각형 29"/>
            <p:cNvSpPr/>
            <p:nvPr/>
          </p:nvSpPr>
          <p:spPr>
            <a:xfrm>
              <a:off x="505979" y="142362"/>
              <a:ext cx="2324100" cy="5749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2400" b="1" i="1" dirty="0" smtClean="0">
                  <a:solidFill>
                    <a:srgbClr val="44546A">
                      <a:lumMod val="75000"/>
                    </a:srgbClr>
                  </a:solidFill>
                </a:rPr>
                <a:t>Login</a:t>
              </a:r>
              <a:endParaRPr lang="en-US" altLang="ko-KR" sz="2400" b="1" i="1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505979" y="733548"/>
              <a:ext cx="2324100" cy="37388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b="1" i="1" dirty="0" smtClean="0">
                  <a:solidFill>
                    <a:srgbClr val="44546A">
                      <a:lumMod val="75000"/>
                    </a:srgbClr>
                  </a:solidFill>
                </a:rPr>
                <a:t>공지사항 페이지</a:t>
              </a:r>
              <a:endParaRPr lang="en-US" altLang="ko-KR" sz="1400" b="1" i="1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</p:grpSp>
      <p:pic>
        <p:nvPicPr>
          <p:cNvPr id="45" name="그림 4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979" y="1771141"/>
            <a:ext cx="3755672" cy="1261233"/>
          </a:xfrm>
          <a:prstGeom prst="rect">
            <a:avLst/>
          </a:prstGeom>
          <a:ln>
            <a:solidFill>
              <a:srgbClr val="FFC000"/>
            </a:solidFill>
          </a:ln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619" y="3455550"/>
            <a:ext cx="3060758" cy="2383377"/>
          </a:xfrm>
          <a:prstGeom prst="rect">
            <a:avLst/>
          </a:prstGeom>
          <a:ln>
            <a:solidFill>
              <a:srgbClr val="FFC000"/>
            </a:solidFill>
          </a:ln>
        </p:spPr>
      </p:pic>
      <p:sp>
        <p:nvSpPr>
          <p:cNvPr id="46" name="직사각형 45"/>
          <p:cNvSpPr/>
          <p:nvPr/>
        </p:nvSpPr>
        <p:spPr>
          <a:xfrm>
            <a:off x="5237719" y="1157664"/>
            <a:ext cx="3176438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i="1" dirty="0" smtClean="0">
                <a:solidFill>
                  <a:srgbClr val="44546A">
                    <a:lumMod val="75000"/>
                  </a:srgbClr>
                </a:solidFill>
              </a:rPr>
              <a:t>공지사항 </a:t>
            </a:r>
            <a:r>
              <a:rPr lang="ko-KR" altLang="en-US" sz="1400" b="1" i="1" dirty="0" smtClean="0">
                <a:solidFill>
                  <a:srgbClr val="44546A">
                    <a:lumMod val="75000"/>
                  </a:srgbClr>
                </a:solidFill>
              </a:rPr>
              <a:t>페이지 구성 테이블</a:t>
            </a:r>
            <a:endParaRPr lang="en-US" altLang="ko-KR" sz="1400" b="1" i="1" dirty="0">
              <a:solidFill>
                <a:srgbClr val="44546A">
                  <a:lumMod val="75000"/>
                </a:srgbClr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4988653" y="1771141"/>
            <a:ext cx="3871344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ctr">
              <a:lnSpc>
                <a:spcPct val="150000"/>
              </a:lnSpc>
              <a:buAutoNum type="arabicPeriod"/>
            </a:pPr>
            <a:r>
              <a:rPr lang="en-US" altLang="ko-KR" sz="1400" b="1" i="1" dirty="0" err="1" smtClean="0">
                <a:solidFill>
                  <a:srgbClr val="44546A">
                    <a:lumMod val="75000"/>
                  </a:srgbClr>
                </a:solidFill>
              </a:rPr>
              <a:t>noticeid</a:t>
            </a:r>
            <a:r>
              <a:rPr lang="en-US" altLang="ko-KR" sz="1400" b="1" i="1" dirty="0" smtClean="0">
                <a:solidFill>
                  <a:srgbClr val="44546A">
                    <a:lumMod val="75000"/>
                  </a:srgbClr>
                </a:solidFill>
              </a:rPr>
              <a:t>: </a:t>
            </a:r>
            <a:r>
              <a:rPr lang="ko-KR" altLang="en-US" sz="1400" b="1" i="1" dirty="0" smtClean="0">
                <a:solidFill>
                  <a:srgbClr val="44546A">
                    <a:lumMod val="75000"/>
                  </a:srgbClr>
                </a:solidFill>
              </a:rPr>
              <a:t>공지사항 </a:t>
            </a:r>
            <a:r>
              <a:rPr lang="en-US" altLang="ko-KR" sz="1400" b="1" i="1" dirty="0" smtClean="0">
                <a:solidFill>
                  <a:srgbClr val="44546A">
                    <a:lumMod val="75000"/>
                  </a:srgbClr>
                </a:solidFill>
              </a:rPr>
              <a:t>id</a:t>
            </a:r>
            <a:r>
              <a:rPr lang="ko-KR" altLang="en-US" sz="1400" b="1" i="1" dirty="0" smtClean="0">
                <a:solidFill>
                  <a:srgbClr val="44546A">
                    <a:lumMod val="75000"/>
                  </a:srgbClr>
                </a:solidFill>
              </a:rPr>
              <a:t>변수</a:t>
            </a:r>
            <a:r>
              <a:rPr lang="en-US" altLang="ko-KR" sz="1400" b="1" i="1" dirty="0" smtClean="0">
                <a:solidFill>
                  <a:srgbClr val="44546A">
                    <a:lumMod val="75000"/>
                  </a:srgbClr>
                </a:solidFill>
              </a:rPr>
              <a:t>(primary key)</a:t>
            </a:r>
          </a:p>
          <a:p>
            <a:pPr marL="342900" indent="-342900" algn="ctr">
              <a:lnSpc>
                <a:spcPct val="150000"/>
              </a:lnSpc>
              <a:buAutoNum type="arabicPeriod"/>
            </a:pPr>
            <a:r>
              <a:rPr lang="en-US" altLang="ko-KR" sz="1400" b="1" i="1" dirty="0" err="1" smtClean="0">
                <a:solidFill>
                  <a:srgbClr val="44546A">
                    <a:lumMod val="75000"/>
                  </a:srgbClr>
                </a:solidFill>
              </a:rPr>
              <a:t>noticeTitle</a:t>
            </a:r>
            <a:r>
              <a:rPr lang="en-US" altLang="ko-KR" sz="1400" b="1" i="1" dirty="0" smtClean="0">
                <a:solidFill>
                  <a:srgbClr val="44546A">
                    <a:lumMod val="75000"/>
                  </a:srgbClr>
                </a:solidFill>
              </a:rPr>
              <a:t>: </a:t>
            </a:r>
            <a:r>
              <a:rPr lang="ko-KR" altLang="en-US" sz="1400" b="1" i="1" dirty="0" smtClean="0">
                <a:solidFill>
                  <a:srgbClr val="44546A">
                    <a:lumMod val="75000"/>
                  </a:srgbClr>
                </a:solidFill>
              </a:rPr>
              <a:t>공지사항 제목</a:t>
            </a:r>
            <a:endParaRPr lang="en-US" altLang="ko-KR" sz="1400" b="1" i="1" dirty="0" smtClean="0">
              <a:solidFill>
                <a:srgbClr val="44546A">
                  <a:lumMod val="75000"/>
                </a:srgbClr>
              </a:solidFill>
            </a:endParaRPr>
          </a:p>
          <a:p>
            <a:pPr marL="342900" indent="-342900" algn="ctr">
              <a:lnSpc>
                <a:spcPct val="150000"/>
              </a:lnSpc>
              <a:buAutoNum type="arabicPeriod"/>
            </a:pPr>
            <a:r>
              <a:rPr lang="en-US" altLang="ko-KR" sz="1400" b="1" i="1" dirty="0" err="1" smtClean="0">
                <a:solidFill>
                  <a:srgbClr val="44546A">
                    <a:lumMod val="75000"/>
                  </a:srgbClr>
                </a:solidFill>
              </a:rPr>
              <a:t>noticeContent</a:t>
            </a:r>
            <a:r>
              <a:rPr lang="en-US" altLang="ko-KR" sz="1400" b="1" i="1" dirty="0" smtClean="0">
                <a:solidFill>
                  <a:srgbClr val="44546A">
                    <a:lumMod val="75000"/>
                  </a:srgbClr>
                </a:solidFill>
              </a:rPr>
              <a:t>: </a:t>
            </a:r>
            <a:r>
              <a:rPr lang="ko-KR" altLang="en-US" sz="1400" b="1" i="1" dirty="0" smtClean="0">
                <a:solidFill>
                  <a:srgbClr val="44546A">
                    <a:lumMod val="75000"/>
                  </a:srgbClr>
                </a:solidFill>
              </a:rPr>
              <a:t>공지사항 내용</a:t>
            </a:r>
            <a:endParaRPr lang="en-US" altLang="ko-KR" sz="1400" b="1" i="1" dirty="0">
              <a:solidFill>
                <a:srgbClr val="44546A">
                  <a:lumMod val="75000"/>
                </a:srgbClr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4574708" y="3446447"/>
            <a:ext cx="4699233" cy="30008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ctr">
              <a:lnSpc>
                <a:spcPct val="150000"/>
              </a:lnSpc>
              <a:buAutoNum type="arabicPeriod"/>
            </a:pPr>
            <a:r>
              <a:rPr lang="en-US" altLang="ko-KR" sz="1400" b="1" i="1" dirty="0" err="1" smtClean="0">
                <a:solidFill>
                  <a:srgbClr val="44546A">
                    <a:lumMod val="75000"/>
                  </a:srgbClr>
                </a:solidFill>
              </a:rPr>
              <a:t>scid</a:t>
            </a:r>
            <a:r>
              <a:rPr lang="en-US" altLang="ko-KR" sz="1400" b="1" i="1" dirty="0" smtClean="0">
                <a:solidFill>
                  <a:srgbClr val="44546A">
                    <a:lumMod val="75000"/>
                  </a:srgbClr>
                </a:solidFill>
              </a:rPr>
              <a:t>: </a:t>
            </a:r>
            <a:r>
              <a:rPr lang="ko-KR" altLang="en-US" sz="1400" b="1" i="1" dirty="0" smtClean="0">
                <a:solidFill>
                  <a:srgbClr val="44546A">
                    <a:lumMod val="75000"/>
                  </a:srgbClr>
                </a:solidFill>
              </a:rPr>
              <a:t>문의</a:t>
            </a:r>
            <a:r>
              <a:rPr lang="en-US" altLang="ko-KR" sz="1400" b="1" i="1" dirty="0" smtClean="0">
                <a:solidFill>
                  <a:srgbClr val="44546A">
                    <a:lumMod val="75000"/>
                  </a:srgbClr>
                </a:solidFill>
              </a:rPr>
              <a:t>ID(primary key)</a:t>
            </a:r>
          </a:p>
          <a:p>
            <a:pPr marL="342900" indent="-342900" algn="ctr">
              <a:lnSpc>
                <a:spcPct val="150000"/>
              </a:lnSpc>
              <a:buAutoNum type="arabicPeriod"/>
            </a:pPr>
            <a:r>
              <a:rPr lang="en-US" altLang="ko-KR" sz="1400" b="1" i="1" dirty="0" err="1" smtClean="0">
                <a:solidFill>
                  <a:srgbClr val="44546A">
                    <a:lumMod val="75000"/>
                  </a:srgbClr>
                </a:solidFill>
              </a:rPr>
              <a:t>scTitle</a:t>
            </a:r>
            <a:r>
              <a:rPr lang="en-US" altLang="ko-KR" sz="1400" b="1" i="1" dirty="0" smtClean="0">
                <a:solidFill>
                  <a:srgbClr val="44546A">
                    <a:lumMod val="75000"/>
                  </a:srgbClr>
                </a:solidFill>
              </a:rPr>
              <a:t>: </a:t>
            </a:r>
            <a:r>
              <a:rPr lang="ko-KR" altLang="en-US" sz="1400" b="1" i="1" dirty="0" smtClean="0">
                <a:solidFill>
                  <a:srgbClr val="44546A">
                    <a:lumMod val="75000"/>
                  </a:srgbClr>
                </a:solidFill>
              </a:rPr>
              <a:t>문의 글  제목</a:t>
            </a:r>
            <a:endParaRPr lang="en-US" altLang="ko-KR" sz="1400" b="1" i="1" dirty="0" smtClean="0">
              <a:solidFill>
                <a:srgbClr val="44546A">
                  <a:lumMod val="75000"/>
                </a:srgbClr>
              </a:solidFill>
            </a:endParaRPr>
          </a:p>
          <a:p>
            <a:pPr marL="342900" indent="-342900" algn="ctr">
              <a:lnSpc>
                <a:spcPct val="150000"/>
              </a:lnSpc>
              <a:buAutoNum type="arabicPeriod"/>
            </a:pPr>
            <a:r>
              <a:rPr lang="en-US" altLang="ko-KR" sz="1400" b="1" i="1" dirty="0" err="1" smtClean="0">
                <a:solidFill>
                  <a:srgbClr val="44546A">
                    <a:lumMod val="75000"/>
                  </a:srgbClr>
                </a:solidFill>
              </a:rPr>
              <a:t>userid</a:t>
            </a:r>
            <a:r>
              <a:rPr lang="en-US" altLang="ko-KR" sz="1400" b="1" i="1" dirty="0" smtClean="0">
                <a:solidFill>
                  <a:srgbClr val="44546A">
                    <a:lumMod val="75000"/>
                  </a:srgbClr>
                </a:solidFill>
              </a:rPr>
              <a:t>: </a:t>
            </a:r>
            <a:r>
              <a:rPr lang="ko-KR" altLang="en-US" sz="1400" b="1" i="1" dirty="0" smtClean="0">
                <a:solidFill>
                  <a:srgbClr val="44546A">
                    <a:lumMod val="75000"/>
                  </a:srgbClr>
                </a:solidFill>
              </a:rPr>
              <a:t>회원아이디 정보</a:t>
            </a:r>
            <a:endParaRPr lang="en-US" altLang="ko-KR" sz="1400" b="1" i="1" dirty="0" smtClean="0">
              <a:solidFill>
                <a:srgbClr val="44546A">
                  <a:lumMod val="75000"/>
                </a:srgbClr>
              </a:solidFill>
            </a:endParaRPr>
          </a:p>
          <a:p>
            <a:pPr marL="342900" indent="-342900" algn="ctr">
              <a:lnSpc>
                <a:spcPct val="150000"/>
              </a:lnSpc>
              <a:buAutoNum type="arabicPeriod"/>
            </a:pPr>
            <a:r>
              <a:rPr lang="en-US" altLang="ko-KR" sz="1400" b="1" i="1" dirty="0" err="1" smtClean="0">
                <a:solidFill>
                  <a:srgbClr val="44546A">
                    <a:lumMod val="75000"/>
                  </a:srgbClr>
                </a:solidFill>
              </a:rPr>
              <a:t>scContent</a:t>
            </a:r>
            <a:r>
              <a:rPr lang="en-US" altLang="ko-KR" sz="1400" b="1" i="1" dirty="0" smtClean="0">
                <a:solidFill>
                  <a:srgbClr val="44546A">
                    <a:lumMod val="75000"/>
                  </a:srgbClr>
                </a:solidFill>
              </a:rPr>
              <a:t>: </a:t>
            </a:r>
            <a:r>
              <a:rPr lang="ko-KR" altLang="en-US" sz="1400" b="1" i="1" dirty="0" smtClean="0">
                <a:solidFill>
                  <a:srgbClr val="44546A">
                    <a:lumMod val="75000"/>
                  </a:srgbClr>
                </a:solidFill>
              </a:rPr>
              <a:t>문의 글 내용</a:t>
            </a:r>
            <a:endParaRPr lang="en-US" altLang="ko-KR" sz="1400" b="1" i="1" dirty="0" smtClean="0">
              <a:solidFill>
                <a:srgbClr val="44546A">
                  <a:lumMod val="75000"/>
                </a:srgbClr>
              </a:solidFill>
            </a:endParaRPr>
          </a:p>
          <a:p>
            <a:pPr marL="342900" indent="-342900" algn="ctr">
              <a:lnSpc>
                <a:spcPct val="150000"/>
              </a:lnSpc>
              <a:buAutoNum type="arabicPeriod"/>
            </a:pPr>
            <a:r>
              <a:rPr lang="en-US" altLang="ko-KR" sz="1400" b="1" i="1" dirty="0" err="1" smtClean="0">
                <a:solidFill>
                  <a:srgbClr val="44546A">
                    <a:lumMod val="75000"/>
                  </a:srgbClr>
                </a:solidFill>
              </a:rPr>
              <a:t>scDate</a:t>
            </a:r>
            <a:r>
              <a:rPr lang="en-US" altLang="ko-KR" sz="1400" b="1" i="1" dirty="0" smtClean="0">
                <a:solidFill>
                  <a:srgbClr val="44546A">
                    <a:lumMod val="75000"/>
                  </a:srgbClr>
                </a:solidFill>
              </a:rPr>
              <a:t>: </a:t>
            </a:r>
            <a:r>
              <a:rPr lang="ko-KR" altLang="en-US" sz="1400" b="1" i="1" dirty="0" smtClean="0">
                <a:solidFill>
                  <a:srgbClr val="44546A">
                    <a:lumMod val="75000"/>
                  </a:srgbClr>
                </a:solidFill>
              </a:rPr>
              <a:t>문의 글 작성 일자</a:t>
            </a:r>
            <a:endParaRPr lang="en-US" altLang="ko-KR" sz="1400" b="1" i="1" dirty="0" smtClean="0">
              <a:solidFill>
                <a:srgbClr val="44546A">
                  <a:lumMod val="75000"/>
                </a:srgbClr>
              </a:solidFill>
            </a:endParaRPr>
          </a:p>
          <a:p>
            <a:pPr marL="342900" indent="-342900" algn="ctr">
              <a:lnSpc>
                <a:spcPct val="150000"/>
              </a:lnSpc>
              <a:buAutoNum type="arabicPeriod"/>
            </a:pPr>
            <a:r>
              <a:rPr lang="en-US" altLang="ko-KR" sz="1400" b="1" i="1" dirty="0" err="1" smtClean="0">
                <a:solidFill>
                  <a:srgbClr val="44546A">
                    <a:lumMod val="75000"/>
                  </a:srgbClr>
                </a:solidFill>
              </a:rPr>
              <a:t>statused</a:t>
            </a:r>
            <a:r>
              <a:rPr lang="en-US" altLang="ko-KR" sz="1400" b="1" i="1" dirty="0" smtClean="0">
                <a:solidFill>
                  <a:srgbClr val="44546A">
                    <a:lumMod val="75000"/>
                  </a:srgbClr>
                </a:solidFill>
              </a:rPr>
              <a:t>: </a:t>
            </a:r>
            <a:r>
              <a:rPr lang="ko-KR" altLang="en-US" sz="1400" b="1" i="1" dirty="0" smtClean="0">
                <a:solidFill>
                  <a:srgbClr val="44546A">
                    <a:lumMod val="75000"/>
                  </a:srgbClr>
                </a:solidFill>
              </a:rPr>
              <a:t>개발자 답변 여부 </a:t>
            </a:r>
            <a:r>
              <a:rPr lang="en-US" altLang="ko-KR" sz="1400" b="1" i="1" dirty="0" smtClean="0">
                <a:solidFill>
                  <a:srgbClr val="44546A">
                    <a:lumMod val="75000"/>
                  </a:srgbClr>
                </a:solidFill>
              </a:rPr>
              <a:t>(</a:t>
            </a:r>
            <a:r>
              <a:rPr lang="ko-KR" altLang="en-US" sz="1400" b="1" i="1" dirty="0" err="1" smtClean="0">
                <a:solidFill>
                  <a:srgbClr val="44546A">
                    <a:lumMod val="75000"/>
                  </a:srgbClr>
                </a:solidFill>
              </a:rPr>
              <a:t>답변시</a:t>
            </a:r>
            <a:r>
              <a:rPr lang="en-US" altLang="ko-KR" sz="1400" b="1" i="1" dirty="0" smtClean="0">
                <a:solidFill>
                  <a:srgbClr val="44546A">
                    <a:lumMod val="75000"/>
                  </a:srgbClr>
                </a:solidFill>
              </a:rPr>
              <a:t>:1 / </a:t>
            </a:r>
            <a:r>
              <a:rPr lang="ko-KR" altLang="en-US" sz="1400" b="1" i="1" dirty="0" smtClean="0">
                <a:solidFill>
                  <a:srgbClr val="44546A">
                    <a:lumMod val="75000"/>
                  </a:srgbClr>
                </a:solidFill>
              </a:rPr>
              <a:t>아닐 시 </a:t>
            </a:r>
            <a:r>
              <a:rPr lang="en-US" altLang="ko-KR" sz="1400" b="1" i="1" dirty="0" smtClean="0">
                <a:solidFill>
                  <a:srgbClr val="44546A">
                    <a:lumMod val="75000"/>
                  </a:srgbClr>
                </a:solidFill>
              </a:rPr>
              <a:t>0)</a:t>
            </a:r>
          </a:p>
          <a:p>
            <a:pPr marL="342900" indent="-342900" algn="ctr">
              <a:lnSpc>
                <a:spcPct val="150000"/>
              </a:lnSpc>
              <a:buAutoNum type="arabicPeriod"/>
            </a:pPr>
            <a:r>
              <a:rPr lang="en-US" altLang="ko-KR" sz="1400" b="1" i="1" dirty="0" err="1" smtClean="0">
                <a:solidFill>
                  <a:srgbClr val="44546A">
                    <a:lumMod val="75000"/>
                  </a:srgbClr>
                </a:solidFill>
              </a:rPr>
              <a:t>scGood</a:t>
            </a:r>
            <a:r>
              <a:rPr lang="en-US" altLang="ko-KR" sz="1400" b="1" i="1" dirty="0" smtClean="0">
                <a:solidFill>
                  <a:srgbClr val="44546A">
                    <a:lumMod val="75000"/>
                  </a:srgbClr>
                </a:solidFill>
              </a:rPr>
              <a:t>: </a:t>
            </a:r>
            <a:r>
              <a:rPr lang="ko-KR" altLang="en-US" sz="1400" b="1" i="1" dirty="0" smtClean="0">
                <a:solidFill>
                  <a:srgbClr val="44546A">
                    <a:lumMod val="75000"/>
                  </a:srgbClr>
                </a:solidFill>
              </a:rPr>
              <a:t>글 조회수</a:t>
            </a:r>
            <a:endParaRPr lang="en-US" altLang="ko-KR" sz="1400" b="1" i="1" dirty="0" smtClean="0">
              <a:solidFill>
                <a:srgbClr val="44546A">
                  <a:lumMod val="75000"/>
                </a:srgbClr>
              </a:solidFill>
            </a:endParaRPr>
          </a:p>
          <a:p>
            <a:pPr marL="342900" indent="-342900" algn="ctr">
              <a:lnSpc>
                <a:spcPct val="150000"/>
              </a:lnSpc>
              <a:buAutoNum type="arabicPeriod"/>
            </a:pPr>
            <a:r>
              <a:rPr lang="en-US" altLang="ko-KR" sz="1400" b="1" i="1" dirty="0" smtClean="0">
                <a:solidFill>
                  <a:srgbClr val="44546A">
                    <a:lumMod val="75000"/>
                  </a:srgbClr>
                </a:solidFill>
              </a:rPr>
              <a:t>classified: </a:t>
            </a:r>
            <a:r>
              <a:rPr lang="ko-KR" altLang="en-US" sz="1400" b="1" i="1" dirty="0" smtClean="0">
                <a:solidFill>
                  <a:srgbClr val="44546A">
                    <a:lumMod val="75000"/>
                  </a:srgbClr>
                </a:solidFill>
              </a:rPr>
              <a:t>문의 글의 분류</a:t>
            </a:r>
            <a:endParaRPr lang="en-US" altLang="ko-KR" sz="1400" b="1" i="1" dirty="0" smtClean="0">
              <a:solidFill>
                <a:srgbClr val="44546A">
                  <a:lumMod val="75000"/>
                </a:srgbClr>
              </a:solidFill>
            </a:endParaRPr>
          </a:p>
          <a:p>
            <a:pPr marL="342900" indent="-342900" algn="ctr">
              <a:lnSpc>
                <a:spcPct val="150000"/>
              </a:lnSpc>
              <a:buAutoNum type="arabicPeriod"/>
            </a:pPr>
            <a:r>
              <a:rPr lang="en-US" altLang="ko-KR" sz="1400" b="1" i="1" dirty="0" err="1" smtClean="0">
                <a:solidFill>
                  <a:srgbClr val="44546A">
                    <a:lumMod val="75000"/>
                  </a:srgbClr>
                </a:solidFill>
              </a:rPr>
              <a:t>scAnswer</a:t>
            </a:r>
            <a:r>
              <a:rPr lang="en-US" altLang="ko-KR" sz="1400" b="1" i="1" dirty="0" smtClean="0">
                <a:solidFill>
                  <a:srgbClr val="44546A">
                    <a:lumMod val="75000"/>
                  </a:srgbClr>
                </a:solidFill>
              </a:rPr>
              <a:t>: </a:t>
            </a:r>
            <a:r>
              <a:rPr lang="ko-KR" altLang="en-US" sz="1400" b="1" i="1" dirty="0" smtClean="0">
                <a:solidFill>
                  <a:srgbClr val="44546A">
                    <a:lumMod val="75000"/>
                  </a:srgbClr>
                </a:solidFill>
              </a:rPr>
              <a:t>개발자 답변 내용</a:t>
            </a:r>
            <a:endParaRPr lang="en-US" altLang="ko-KR" sz="1400" b="1" i="1" dirty="0">
              <a:solidFill>
                <a:srgbClr val="44546A">
                  <a:lumMod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4328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그룹 22"/>
          <p:cNvGrpSpPr/>
          <p:nvPr/>
        </p:nvGrpSpPr>
        <p:grpSpPr>
          <a:xfrm>
            <a:off x="505979" y="142362"/>
            <a:ext cx="2324100" cy="965071"/>
            <a:chOff x="505979" y="142362"/>
            <a:chExt cx="2324100" cy="965071"/>
          </a:xfrm>
        </p:grpSpPr>
        <p:sp>
          <p:nvSpPr>
            <p:cNvPr id="30" name="직사각형 29"/>
            <p:cNvSpPr/>
            <p:nvPr/>
          </p:nvSpPr>
          <p:spPr>
            <a:xfrm>
              <a:off x="505979" y="142362"/>
              <a:ext cx="2324100" cy="5749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2400" b="1" i="1" dirty="0" smtClean="0">
                  <a:solidFill>
                    <a:srgbClr val="44546A">
                      <a:lumMod val="75000"/>
                    </a:srgbClr>
                  </a:solidFill>
                </a:rPr>
                <a:t>Login</a:t>
              </a:r>
              <a:endParaRPr lang="en-US" altLang="ko-KR" sz="2400" b="1" i="1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505979" y="733548"/>
              <a:ext cx="2324100" cy="37388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b="1" i="1" dirty="0" smtClean="0">
                  <a:solidFill>
                    <a:srgbClr val="44546A">
                      <a:lumMod val="75000"/>
                    </a:srgbClr>
                  </a:solidFill>
                </a:rPr>
                <a:t>공지사항 페이지</a:t>
              </a:r>
              <a:endParaRPr lang="en-US" altLang="ko-KR" sz="1400" b="1" i="1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278911" y="1123652"/>
            <a:ext cx="4454023" cy="2607099"/>
            <a:chOff x="370864" y="961808"/>
            <a:chExt cx="5176262" cy="293779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A02F4CF3-A1CA-4D85-A8FA-4BFB2DCF6F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0864" y="975646"/>
              <a:ext cx="5176262" cy="2923952"/>
            </a:xfrm>
            <a:prstGeom prst="rect">
              <a:avLst/>
            </a:prstGeom>
            <a:ln>
              <a:solidFill>
                <a:srgbClr val="FFC000"/>
              </a:solidFill>
            </a:ln>
          </p:spPr>
        </p:pic>
        <p:sp>
          <p:nvSpPr>
            <p:cNvPr id="7" name="TextBox 6"/>
            <p:cNvSpPr txBox="1"/>
            <p:nvPr/>
          </p:nvSpPr>
          <p:spPr>
            <a:xfrm>
              <a:off x="370864" y="961808"/>
              <a:ext cx="1228673" cy="248624"/>
            </a:xfrm>
            <a:prstGeom prst="rect">
              <a:avLst/>
            </a:prstGeom>
            <a:solidFill>
              <a:srgbClr val="FFC000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sz="800" b="1" dirty="0" err="1" smtClean="0">
                  <a:solidFill>
                    <a:schemeClr val="bg1"/>
                  </a:solidFill>
                </a:rPr>
                <a:t>serviceCenter.jsp</a:t>
              </a:r>
              <a:endParaRPr lang="ko-KR" altLang="en-US" sz="8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3100742" y="3101645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개</a:t>
            </a:r>
            <a:r>
              <a:rPr lang="ko-KR" altLang="en-US" dirty="0" smtClean="0"/>
              <a:t>발자 계정</a:t>
            </a:r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911" y="3898239"/>
            <a:ext cx="4454023" cy="2526197"/>
          </a:xfrm>
          <a:prstGeom prst="rect">
            <a:avLst/>
          </a:prstGeom>
          <a:ln>
            <a:solidFill>
              <a:srgbClr val="FFC000"/>
            </a:solidFill>
          </a:ln>
        </p:spPr>
      </p:pic>
      <p:sp>
        <p:nvSpPr>
          <p:cNvPr id="43" name="TextBox 42"/>
          <p:cNvSpPr txBox="1"/>
          <p:nvPr/>
        </p:nvSpPr>
        <p:spPr>
          <a:xfrm>
            <a:off x="3312352" y="5829465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일반 계정</a:t>
            </a:r>
            <a:endParaRPr lang="ko-KR" alt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278911" y="3928717"/>
            <a:ext cx="1057237" cy="220638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altLang="ko-KR" sz="800" b="1" dirty="0" err="1" smtClean="0">
                <a:solidFill>
                  <a:schemeClr val="bg1"/>
                </a:solidFill>
              </a:rPr>
              <a:t>serviceCenter.jsp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298583" y="1192590"/>
            <a:ext cx="404886" cy="1517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0716" y="2725864"/>
            <a:ext cx="3173750" cy="3888679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6" name="직사각형 15"/>
          <p:cNvSpPr/>
          <p:nvPr/>
        </p:nvSpPr>
        <p:spPr>
          <a:xfrm>
            <a:off x="880844" y="1551963"/>
            <a:ext cx="704675" cy="15496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40716" y="1344290"/>
            <a:ext cx="5388136" cy="921049"/>
          </a:xfrm>
          <a:prstGeom prst="rect">
            <a:avLst/>
          </a:prstGeom>
          <a:ln>
            <a:solidFill>
              <a:srgbClr val="FF0000"/>
            </a:solidFill>
          </a:ln>
        </p:spPr>
      </p:pic>
      <p:cxnSp>
        <p:nvCxnSpPr>
          <p:cNvPr id="4" name="직선 화살표 연결선 3"/>
          <p:cNvCxnSpPr>
            <a:stCxn id="2" idx="1"/>
          </p:cNvCxnSpPr>
          <p:nvPr/>
        </p:nvCxnSpPr>
        <p:spPr>
          <a:xfrm flipH="1">
            <a:off x="1585519" y="1804815"/>
            <a:ext cx="3655197" cy="52198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>
            <a:stCxn id="6" idx="0"/>
            <a:endCxn id="14" idx="2"/>
          </p:cNvCxnSpPr>
          <p:nvPr/>
        </p:nvCxnSpPr>
        <p:spPr>
          <a:xfrm flipH="1" flipV="1">
            <a:off x="2501026" y="1344290"/>
            <a:ext cx="1310007" cy="175735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>
            <a:stCxn id="15" idx="0"/>
          </p:cNvCxnSpPr>
          <p:nvPr/>
        </p:nvCxnSpPr>
        <p:spPr>
          <a:xfrm flipH="1" flipV="1">
            <a:off x="6820250" y="2265339"/>
            <a:ext cx="7341" cy="46052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8414466" y="3008209"/>
            <a:ext cx="3531457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 b="1" i="1" dirty="0" err="1" smtClean="0">
                <a:solidFill>
                  <a:srgbClr val="44546A">
                    <a:lumMod val="75000"/>
                  </a:srgbClr>
                </a:solidFill>
              </a:rPr>
              <a:t>쿼리문을</a:t>
            </a:r>
            <a:r>
              <a:rPr lang="ko-KR" altLang="en-US" sz="1400" b="1" i="1" dirty="0" smtClean="0">
                <a:solidFill>
                  <a:srgbClr val="44546A">
                    <a:lumMod val="75000"/>
                  </a:srgbClr>
                </a:solidFill>
              </a:rPr>
              <a:t> 사용하여 데이터베이스에서</a:t>
            </a:r>
            <a:endParaRPr lang="en-US" altLang="ko-KR" sz="1400" b="1" i="1" dirty="0" smtClean="0">
              <a:solidFill>
                <a:srgbClr val="44546A">
                  <a:lumMod val="75000"/>
                </a:srgb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i="1" dirty="0" err="1" smtClean="0">
                <a:solidFill>
                  <a:srgbClr val="44546A">
                    <a:lumMod val="75000"/>
                  </a:srgbClr>
                </a:solidFill>
              </a:rPr>
              <a:t>문의글에</a:t>
            </a:r>
            <a:r>
              <a:rPr lang="ko-KR" altLang="en-US" sz="1400" b="1" i="1" dirty="0" smtClean="0">
                <a:solidFill>
                  <a:srgbClr val="44546A">
                    <a:lumMod val="75000"/>
                  </a:srgbClr>
                </a:solidFill>
              </a:rPr>
              <a:t> 대한 정보를 가져와 </a:t>
            </a:r>
            <a:r>
              <a:rPr lang="en-US" altLang="ko-KR" sz="1400" b="1" i="1" dirty="0" err="1" smtClean="0">
                <a:solidFill>
                  <a:srgbClr val="44546A">
                    <a:lumMod val="75000"/>
                  </a:srgbClr>
                </a:solidFill>
              </a:rPr>
              <a:t>ArrayList</a:t>
            </a:r>
            <a:r>
              <a:rPr lang="ko-KR" altLang="en-US" sz="1400" b="1" i="1" dirty="0" smtClean="0">
                <a:solidFill>
                  <a:srgbClr val="44546A">
                    <a:lumMod val="75000"/>
                  </a:srgbClr>
                </a:solidFill>
              </a:rPr>
              <a:t>에 값을 추가해 </a:t>
            </a:r>
            <a:r>
              <a:rPr lang="ko-KR" altLang="en-US" sz="1400" b="1" i="1" dirty="0" err="1" smtClean="0">
                <a:solidFill>
                  <a:srgbClr val="44546A">
                    <a:lumMod val="75000"/>
                  </a:srgbClr>
                </a:solidFill>
              </a:rPr>
              <a:t>준뒤</a:t>
            </a:r>
            <a:r>
              <a:rPr lang="ko-KR" altLang="en-US" sz="1400" b="1" i="1" dirty="0" smtClean="0">
                <a:solidFill>
                  <a:srgbClr val="44546A">
                    <a:lumMod val="75000"/>
                  </a:srgbClr>
                </a:solidFill>
              </a:rPr>
              <a:t> </a:t>
            </a:r>
            <a:r>
              <a:rPr lang="en-US" altLang="ko-KR" sz="1400" b="1" i="1" dirty="0" smtClean="0">
                <a:solidFill>
                  <a:srgbClr val="44546A">
                    <a:lumMod val="75000"/>
                  </a:srgbClr>
                </a:solidFill>
              </a:rPr>
              <a:t>list</a:t>
            </a:r>
            <a:r>
              <a:rPr lang="ko-KR" altLang="en-US" sz="1400" b="1" i="1" dirty="0" smtClean="0">
                <a:solidFill>
                  <a:srgbClr val="44546A">
                    <a:lumMod val="75000"/>
                  </a:srgbClr>
                </a:solidFill>
              </a:rPr>
              <a:t>를 리턴</a:t>
            </a:r>
            <a:endParaRPr lang="en-US" altLang="ko-KR" sz="1400" b="1" i="1" dirty="0" smtClean="0">
              <a:solidFill>
                <a:srgbClr val="44546A">
                  <a:lumMod val="75000"/>
                </a:srgbClr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400" b="1" i="1" dirty="0" smtClean="0">
              <a:solidFill>
                <a:srgbClr val="44546A">
                  <a:lumMod val="75000"/>
                </a:srgb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b="1" i="1" dirty="0" smtClean="0">
                <a:solidFill>
                  <a:srgbClr val="44546A">
                    <a:lumMod val="75000"/>
                  </a:srgbClr>
                </a:solidFill>
              </a:rPr>
              <a:t>2. </a:t>
            </a:r>
            <a:r>
              <a:rPr lang="ko-KR" altLang="en-US" sz="1400" b="1" i="1" dirty="0" err="1" smtClean="0">
                <a:solidFill>
                  <a:srgbClr val="44546A">
                    <a:lumMod val="75000"/>
                  </a:srgbClr>
                </a:solidFill>
              </a:rPr>
              <a:t>메소드를</a:t>
            </a:r>
            <a:r>
              <a:rPr lang="ko-KR" altLang="en-US" sz="1400" b="1" i="1" dirty="0" smtClean="0">
                <a:solidFill>
                  <a:srgbClr val="44546A">
                    <a:lumMod val="75000"/>
                  </a:srgbClr>
                </a:solidFill>
              </a:rPr>
              <a:t> </a:t>
            </a:r>
            <a:r>
              <a:rPr lang="ko-KR" altLang="en-US" sz="1400" b="1" i="1" dirty="0" err="1" smtClean="0">
                <a:solidFill>
                  <a:srgbClr val="44546A">
                    <a:lumMod val="75000"/>
                  </a:srgbClr>
                </a:solidFill>
              </a:rPr>
              <a:t>자바빈즈에</a:t>
            </a:r>
            <a:r>
              <a:rPr lang="ko-KR" altLang="en-US" sz="1400" b="1" i="1" dirty="0" smtClean="0">
                <a:solidFill>
                  <a:srgbClr val="44546A">
                    <a:lumMod val="75000"/>
                  </a:srgbClr>
                </a:solidFill>
              </a:rPr>
              <a:t> 넣어준 뒤 </a:t>
            </a:r>
            <a:r>
              <a:rPr lang="ko-KR" altLang="en-US" sz="1400" b="1" i="1" dirty="0" err="1" smtClean="0">
                <a:solidFill>
                  <a:srgbClr val="44546A">
                    <a:lumMod val="75000"/>
                  </a:srgbClr>
                </a:solidFill>
              </a:rPr>
              <a:t>자바빈즈를</a:t>
            </a:r>
            <a:r>
              <a:rPr lang="ko-KR" altLang="en-US" sz="1400" b="1" i="1" dirty="0" smtClean="0">
                <a:solidFill>
                  <a:srgbClr val="44546A">
                    <a:lumMod val="75000"/>
                  </a:srgbClr>
                </a:solidFill>
              </a:rPr>
              <a:t> 통해 공지 </a:t>
            </a:r>
            <a:r>
              <a:rPr lang="ko-KR" altLang="en-US" sz="1400" b="1" i="1" dirty="0" err="1" smtClean="0">
                <a:solidFill>
                  <a:srgbClr val="44546A">
                    <a:lumMod val="75000"/>
                  </a:srgbClr>
                </a:solidFill>
              </a:rPr>
              <a:t>제목를</a:t>
            </a:r>
            <a:r>
              <a:rPr lang="ko-KR" altLang="en-US" sz="1400" b="1" i="1" dirty="0" smtClean="0">
                <a:solidFill>
                  <a:srgbClr val="44546A">
                    <a:lumMod val="75000"/>
                  </a:srgbClr>
                </a:solidFill>
              </a:rPr>
              <a:t> 가져온다</a:t>
            </a:r>
            <a:r>
              <a:rPr lang="en-US" altLang="ko-KR" sz="1400" b="1" i="1" dirty="0" smtClean="0">
                <a:solidFill>
                  <a:srgbClr val="44546A">
                    <a:lumMod val="75000"/>
                  </a:srgbClr>
                </a:solidFill>
              </a:rPr>
              <a:t>.</a:t>
            </a:r>
            <a:r>
              <a:rPr lang="ko-KR" altLang="en-US" sz="1400" b="1" i="1" dirty="0" smtClean="0">
                <a:solidFill>
                  <a:srgbClr val="44546A">
                    <a:lumMod val="75000"/>
                  </a:srgbClr>
                </a:solidFill>
              </a:rPr>
              <a:t> </a:t>
            </a:r>
            <a:endParaRPr lang="en-US" altLang="ko-KR" sz="1400" b="1" i="1" dirty="0" smtClean="0">
              <a:solidFill>
                <a:srgbClr val="44546A">
                  <a:lumMod val="75000"/>
                </a:srgbClr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400" b="1" i="1" dirty="0">
              <a:solidFill>
                <a:srgbClr val="44546A">
                  <a:lumMod val="75000"/>
                </a:srgb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b="1" i="1" dirty="0" smtClean="0">
                <a:solidFill>
                  <a:srgbClr val="44546A">
                    <a:lumMod val="75000"/>
                  </a:srgbClr>
                </a:solidFill>
              </a:rPr>
              <a:t>3. </a:t>
            </a:r>
            <a:r>
              <a:rPr lang="ko-KR" altLang="en-US" sz="1400" b="1" i="1" dirty="0" smtClean="0">
                <a:solidFill>
                  <a:srgbClr val="44546A">
                    <a:lumMod val="75000"/>
                  </a:srgbClr>
                </a:solidFill>
              </a:rPr>
              <a:t>공지 제목 생성 시 같은 데이터의 </a:t>
            </a:r>
            <a:r>
              <a:rPr lang="en-US" altLang="ko-KR" sz="1400" b="1" i="1" dirty="0" smtClean="0">
                <a:solidFill>
                  <a:srgbClr val="44546A">
                    <a:lumMod val="75000"/>
                  </a:srgbClr>
                </a:solidFill>
              </a:rPr>
              <a:t>id</a:t>
            </a:r>
            <a:r>
              <a:rPr lang="ko-KR" altLang="en-US" sz="1400" b="1" i="1" dirty="0">
                <a:solidFill>
                  <a:srgbClr val="44546A">
                    <a:lumMod val="75000"/>
                  </a:srgbClr>
                </a:solidFill>
              </a:rPr>
              <a:t> </a:t>
            </a:r>
            <a:r>
              <a:rPr lang="ko-KR" altLang="en-US" sz="1400" b="1" i="1" dirty="0" smtClean="0">
                <a:solidFill>
                  <a:srgbClr val="44546A">
                    <a:lumMod val="75000"/>
                  </a:srgbClr>
                </a:solidFill>
              </a:rPr>
              <a:t>넣어 </a:t>
            </a:r>
            <a:r>
              <a:rPr lang="en-US" altLang="ko-KR" sz="1400" b="1" i="1" dirty="0" smtClean="0">
                <a:solidFill>
                  <a:srgbClr val="44546A">
                    <a:lumMod val="75000"/>
                  </a:srgbClr>
                </a:solidFill>
              </a:rPr>
              <a:t>a</a:t>
            </a:r>
            <a:r>
              <a:rPr lang="ko-KR" altLang="en-US" sz="1400" b="1" i="1" dirty="0" smtClean="0">
                <a:solidFill>
                  <a:srgbClr val="44546A">
                    <a:lumMod val="75000"/>
                  </a:srgbClr>
                </a:solidFill>
              </a:rPr>
              <a:t>태그의 변수를 넣어 다음페이지에 전달 </a:t>
            </a:r>
            <a:endParaRPr lang="en-US" altLang="ko-KR" sz="1400" b="1" i="1" dirty="0" smtClean="0">
              <a:solidFill>
                <a:srgbClr val="44546A">
                  <a:lumMod val="75000"/>
                </a:srgb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898956" y="2741771"/>
            <a:ext cx="34176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 smtClean="0">
                <a:solidFill>
                  <a:srgbClr val="FF0000"/>
                </a:solidFill>
              </a:rPr>
              <a:t>(1)</a:t>
            </a:r>
            <a:endParaRPr lang="ko-KR" altLang="en-US" sz="1050" dirty="0">
              <a:solidFill>
                <a:srgbClr val="FF0000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0653266" y="1343518"/>
            <a:ext cx="34176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 smtClean="0">
                <a:solidFill>
                  <a:srgbClr val="FF0000"/>
                </a:solidFill>
              </a:rPr>
              <a:t>(2)</a:t>
            </a:r>
            <a:endParaRPr lang="ko-KR" altLang="en-US" sz="105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8074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25"/>
          <p:cNvGrpSpPr/>
          <p:nvPr/>
        </p:nvGrpSpPr>
        <p:grpSpPr>
          <a:xfrm>
            <a:off x="505979" y="142362"/>
            <a:ext cx="2324100" cy="965071"/>
            <a:chOff x="505979" y="142362"/>
            <a:chExt cx="2324100" cy="965071"/>
          </a:xfrm>
        </p:grpSpPr>
        <p:sp>
          <p:nvSpPr>
            <p:cNvPr id="31" name="직사각형 30"/>
            <p:cNvSpPr/>
            <p:nvPr/>
          </p:nvSpPr>
          <p:spPr>
            <a:xfrm>
              <a:off x="505979" y="142362"/>
              <a:ext cx="2324100" cy="5749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2400" b="1" i="1" dirty="0" smtClean="0">
                  <a:solidFill>
                    <a:srgbClr val="44546A">
                      <a:lumMod val="75000"/>
                    </a:srgbClr>
                  </a:solidFill>
                </a:rPr>
                <a:t>Login</a:t>
              </a:r>
              <a:endParaRPr lang="en-US" altLang="ko-KR" sz="2400" b="1" i="1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505979" y="733548"/>
              <a:ext cx="2324100" cy="37388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b="1" i="1" dirty="0" smtClean="0">
                  <a:solidFill>
                    <a:srgbClr val="44546A">
                      <a:lumMod val="75000"/>
                    </a:srgbClr>
                  </a:solidFill>
                </a:rPr>
                <a:t>자주 묻는 질문 페이지</a:t>
              </a:r>
              <a:endParaRPr lang="en-US" altLang="ko-KR" sz="1400" b="1" i="1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734" y="1847268"/>
            <a:ext cx="4768689" cy="2697290"/>
          </a:xfrm>
          <a:prstGeom prst="rect">
            <a:avLst/>
          </a:prstGeom>
          <a:ln>
            <a:solidFill>
              <a:srgbClr val="FFC000"/>
            </a:solidFill>
          </a:ln>
        </p:spPr>
      </p:pic>
      <p:sp>
        <p:nvSpPr>
          <p:cNvPr id="3" name="직사각형 2"/>
          <p:cNvSpPr/>
          <p:nvPr/>
        </p:nvSpPr>
        <p:spPr>
          <a:xfrm>
            <a:off x="1862356" y="2245974"/>
            <a:ext cx="2634143" cy="151001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/>
          <p:cNvSpPr txBox="1"/>
          <p:nvPr/>
        </p:nvSpPr>
        <p:spPr>
          <a:xfrm>
            <a:off x="445734" y="1626630"/>
            <a:ext cx="1285929" cy="215444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altLang="ko-KR" sz="800" b="1" dirty="0" err="1" smtClean="0">
                <a:solidFill>
                  <a:schemeClr val="bg1"/>
                </a:solidFill>
              </a:rPr>
              <a:t>serviceCenter_View.jsp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8422855" y="3477992"/>
            <a:ext cx="3531457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 b="1" i="1" dirty="0" smtClean="0">
                <a:solidFill>
                  <a:srgbClr val="44546A">
                    <a:lumMod val="75000"/>
                  </a:srgbClr>
                </a:solidFill>
              </a:rPr>
              <a:t>공지의 아이디를 통해 공지 내용을 가져오는 </a:t>
            </a:r>
            <a:r>
              <a:rPr lang="ko-KR" altLang="en-US" sz="1400" b="1" i="1" dirty="0" err="1" smtClean="0">
                <a:solidFill>
                  <a:srgbClr val="44546A">
                    <a:lumMod val="75000"/>
                  </a:srgbClr>
                </a:solidFill>
              </a:rPr>
              <a:t>쿼리문을</a:t>
            </a:r>
            <a:r>
              <a:rPr lang="ko-KR" altLang="en-US" sz="1400" b="1" i="1" dirty="0" smtClean="0">
                <a:solidFill>
                  <a:srgbClr val="44546A">
                    <a:lumMod val="75000"/>
                  </a:srgbClr>
                </a:solidFill>
              </a:rPr>
              <a:t> 사용하는 </a:t>
            </a:r>
            <a:r>
              <a:rPr lang="ko-KR" altLang="en-US" sz="1400" b="1" i="1" dirty="0" err="1" smtClean="0">
                <a:solidFill>
                  <a:srgbClr val="44546A">
                    <a:lumMod val="75000"/>
                  </a:srgbClr>
                </a:solidFill>
              </a:rPr>
              <a:t>메소드</a:t>
            </a:r>
            <a:endParaRPr lang="en-US" altLang="ko-KR" sz="1400" b="1" i="1" dirty="0" smtClean="0">
              <a:solidFill>
                <a:srgbClr val="44546A">
                  <a:lumMod val="75000"/>
                </a:srgbClr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400" b="1" i="1" dirty="0" smtClean="0">
              <a:solidFill>
                <a:srgbClr val="44546A">
                  <a:lumMod val="75000"/>
                </a:srgb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b="1" i="1" dirty="0" smtClean="0">
                <a:solidFill>
                  <a:srgbClr val="44546A">
                    <a:lumMod val="75000"/>
                  </a:srgbClr>
                </a:solidFill>
              </a:rPr>
              <a:t>2. </a:t>
            </a:r>
            <a:r>
              <a:rPr lang="ko-KR" altLang="en-US" sz="1400" b="1" i="1" dirty="0" err="1" smtClean="0">
                <a:solidFill>
                  <a:srgbClr val="44546A">
                    <a:lumMod val="75000"/>
                  </a:srgbClr>
                </a:solidFill>
              </a:rPr>
              <a:t>메소드를</a:t>
            </a:r>
            <a:r>
              <a:rPr lang="ko-KR" altLang="en-US" sz="1400" b="1" i="1" dirty="0">
                <a:solidFill>
                  <a:srgbClr val="44546A">
                    <a:lumMod val="75000"/>
                  </a:srgbClr>
                </a:solidFill>
              </a:rPr>
              <a:t> </a:t>
            </a:r>
            <a:r>
              <a:rPr lang="ko-KR" altLang="en-US" sz="1400" b="1" i="1" dirty="0" err="1" smtClean="0">
                <a:solidFill>
                  <a:srgbClr val="44546A">
                    <a:lumMod val="75000"/>
                  </a:srgbClr>
                </a:solidFill>
              </a:rPr>
              <a:t>자바빈즈에</a:t>
            </a:r>
            <a:r>
              <a:rPr lang="ko-KR" altLang="en-US" sz="1400" b="1" i="1" dirty="0" smtClean="0">
                <a:solidFill>
                  <a:srgbClr val="44546A">
                    <a:lumMod val="75000"/>
                  </a:srgbClr>
                </a:solidFill>
              </a:rPr>
              <a:t> 넣어준 후 </a:t>
            </a:r>
            <a:r>
              <a:rPr lang="ko-KR" altLang="en-US" sz="1400" b="1" i="1" dirty="0" err="1" smtClean="0">
                <a:solidFill>
                  <a:srgbClr val="44546A">
                    <a:lumMod val="75000"/>
                  </a:srgbClr>
                </a:solidFill>
              </a:rPr>
              <a:t>자바빈즈의</a:t>
            </a:r>
            <a:r>
              <a:rPr lang="ko-KR" altLang="en-US" sz="1400" b="1" i="1" dirty="0" smtClean="0">
                <a:solidFill>
                  <a:srgbClr val="44546A">
                    <a:lumMod val="75000"/>
                  </a:srgbClr>
                </a:solidFill>
              </a:rPr>
              <a:t> 공지 내용을 가져와 공지에 넣어준다</a:t>
            </a:r>
            <a:r>
              <a:rPr lang="en-US" altLang="ko-KR" sz="1400" b="1" i="1" dirty="0" smtClean="0">
                <a:solidFill>
                  <a:srgbClr val="44546A">
                    <a:lumMod val="75000"/>
                  </a:srgbClr>
                </a:solidFill>
              </a:rPr>
              <a:t>.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2903" y="1278433"/>
            <a:ext cx="5226342" cy="1164317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2903" y="2532817"/>
            <a:ext cx="2649610" cy="4023482"/>
          </a:xfrm>
          <a:prstGeom prst="rect">
            <a:avLst/>
          </a:prstGeom>
          <a:ln>
            <a:solidFill>
              <a:srgbClr val="FF0000"/>
            </a:solidFill>
          </a:ln>
        </p:spPr>
      </p:pic>
      <p:cxnSp>
        <p:nvCxnSpPr>
          <p:cNvPr id="12" name="직선 화살표 연결선 11"/>
          <p:cNvCxnSpPr>
            <a:stCxn id="8" idx="1"/>
            <a:endCxn id="3" idx="3"/>
          </p:cNvCxnSpPr>
          <p:nvPr/>
        </p:nvCxnSpPr>
        <p:spPr>
          <a:xfrm flipH="1">
            <a:off x="4496499" y="1860592"/>
            <a:ext cx="1216404" cy="114039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꺾인 연결선 17"/>
          <p:cNvCxnSpPr/>
          <p:nvPr/>
        </p:nvCxnSpPr>
        <p:spPr>
          <a:xfrm flipV="1">
            <a:off x="8362513" y="2442751"/>
            <a:ext cx="756320" cy="558232"/>
          </a:xfrm>
          <a:prstGeom prst="bentConnector3">
            <a:avLst>
              <a:gd name="adj1" fmla="val 101023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7563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그룹 38"/>
          <p:cNvGrpSpPr/>
          <p:nvPr/>
        </p:nvGrpSpPr>
        <p:grpSpPr>
          <a:xfrm>
            <a:off x="505979" y="142362"/>
            <a:ext cx="3259832" cy="1006684"/>
            <a:chOff x="505979" y="142362"/>
            <a:chExt cx="3259832" cy="1006684"/>
          </a:xfrm>
        </p:grpSpPr>
        <p:sp>
          <p:nvSpPr>
            <p:cNvPr id="45" name="평행 사변형 44"/>
            <p:cNvSpPr/>
            <p:nvPr/>
          </p:nvSpPr>
          <p:spPr>
            <a:xfrm flipH="1">
              <a:off x="3095624" y="183822"/>
              <a:ext cx="670187" cy="376568"/>
            </a:xfrm>
            <a:prstGeom prst="parallelogram">
              <a:avLst>
                <a:gd name="adj" fmla="val 37277"/>
              </a:avLst>
            </a:prstGeom>
            <a:solidFill>
              <a:schemeClr val="accent3">
                <a:lumMod val="40000"/>
                <a:lumOff val="60000"/>
              </a:schemeClr>
            </a:solidFill>
            <a:ln w="222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+</a:t>
              </a:r>
              <a:endPara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505979" y="142362"/>
              <a:ext cx="2324100" cy="5749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2400" b="1" i="1" dirty="0" smtClean="0">
                  <a:solidFill>
                    <a:srgbClr val="44546A">
                      <a:lumMod val="75000"/>
                    </a:srgbClr>
                  </a:solidFill>
                </a:rPr>
                <a:t>Login</a:t>
              </a:r>
              <a:endParaRPr lang="en-US" altLang="ko-KR" sz="2400" b="1" i="1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505979" y="733548"/>
              <a:ext cx="2324100" cy="4154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400" b="1" i="1" dirty="0" smtClean="0">
                  <a:solidFill>
                    <a:srgbClr val="44546A">
                      <a:lumMod val="75000"/>
                    </a:srgbClr>
                  </a:solidFill>
                </a:rPr>
                <a:t>1</a:t>
              </a:r>
              <a:r>
                <a:rPr lang="ko-KR" altLang="en-US" sz="1400" b="1" i="1" dirty="0" smtClean="0">
                  <a:solidFill>
                    <a:srgbClr val="44546A">
                      <a:lumMod val="75000"/>
                    </a:srgbClr>
                  </a:solidFill>
                </a:rPr>
                <a:t>대</a:t>
              </a:r>
              <a:r>
                <a:rPr lang="en-US" altLang="ko-KR" sz="1400" b="1" i="1" dirty="0" smtClean="0">
                  <a:solidFill>
                    <a:srgbClr val="44546A">
                      <a:lumMod val="75000"/>
                    </a:srgbClr>
                  </a:solidFill>
                </a:rPr>
                <a:t>1 </a:t>
              </a:r>
              <a:r>
                <a:rPr lang="ko-KR" altLang="en-US" sz="1400" b="1" i="1" dirty="0" smtClean="0">
                  <a:solidFill>
                    <a:srgbClr val="44546A">
                      <a:lumMod val="75000"/>
                    </a:srgbClr>
                  </a:solidFill>
                </a:rPr>
                <a:t>문의 페이지</a:t>
              </a:r>
              <a:endParaRPr lang="en-US" altLang="ko-KR" sz="1400" b="1" i="1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244" y="1364491"/>
            <a:ext cx="4081158" cy="2309888"/>
          </a:xfrm>
          <a:prstGeom prst="rect">
            <a:avLst/>
          </a:prstGeom>
          <a:ln>
            <a:solidFill>
              <a:srgbClr val="FFC000"/>
            </a:solidFill>
          </a:ln>
        </p:spPr>
      </p:pic>
      <p:sp>
        <p:nvSpPr>
          <p:cNvPr id="41" name="TextBox 40"/>
          <p:cNvSpPr txBox="1"/>
          <p:nvPr/>
        </p:nvSpPr>
        <p:spPr>
          <a:xfrm>
            <a:off x="505979" y="1149046"/>
            <a:ext cx="970137" cy="215444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altLang="ko-KR" sz="800" b="1" dirty="0" err="1" smtClean="0">
                <a:solidFill>
                  <a:schemeClr val="bg1"/>
                </a:solidFill>
              </a:rPr>
              <a:t>hitQuestion</a:t>
            </a:r>
            <a:r>
              <a:rPr lang="en-US" altLang="ko-KR" sz="800" b="1" dirty="0" smtClean="0">
                <a:solidFill>
                  <a:schemeClr val="bg1"/>
                </a:solidFill>
              </a:rPr>
              <a:t>_.</a:t>
            </a:r>
            <a:r>
              <a:rPr lang="en-US" altLang="ko-KR" sz="800" b="1" dirty="0" err="1" smtClean="0">
                <a:solidFill>
                  <a:schemeClr val="bg1"/>
                </a:solidFill>
              </a:rPr>
              <a:t>jsp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668029" y="1828800"/>
            <a:ext cx="2325131" cy="11241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1396" y="1820411"/>
            <a:ext cx="3578352" cy="1275564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95309" y="1124312"/>
            <a:ext cx="3133745" cy="4110418"/>
          </a:xfrm>
          <a:prstGeom prst="rect">
            <a:avLst/>
          </a:prstGeom>
          <a:ln>
            <a:solidFill>
              <a:srgbClr val="C00000"/>
            </a:solidFill>
          </a:ln>
        </p:spPr>
      </p:pic>
      <p:cxnSp>
        <p:nvCxnSpPr>
          <p:cNvPr id="18" name="직선 화살표 연결선 17"/>
          <p:cNvCxnSpPr>
            <a:stCxn id="10" idx="1"/>
            <a:endCxn id="8" idx="3"/>
          </p:cNvCxnSpPr>
          <p:nvPr/>
        </p:nvCxnSpPr>
        <p:spPr>
          <a:xfrm flipH="1" flipV="1">
            <a:off x="3993160" y="2390863"/>
            <a:ext cx="688236" cy="6733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>
            <a:stCxn id="13" idx="1"/>
            <a:endCxn id="10" idx="3"/>
          </p:cNvCxnSpPr>
          <p:nvPr/>
        </p:nvCxnSpPr>
        <p:spPr>
          <a:xfrm flipH="1" flipV="1">
            <a:off x="8259748" y="2458193"/>
            <a:ext cx="535561" cy="72132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/>
          <p:cNvSpPr/>
          <p:nvPr/>
        </p:nvSpPr>
        <p:spPr>
          <a:xfrm>
            <a:off x="1065402" y="3882647"/>
            <a:ext cx="6685337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 b="1" i="1" dirty="0" err="1" smtClean="0">
                <a:solidFill>
                  <a:srgbClr val="44546A">
                    <a:lumMod val="75000"/>
                  </a:srgbClr>
                </a:solidFill>
              </a:rPr>
              <a:t>문의글의</a:t>
            </a:r>
            <a:r>
              <a:rPr lang="ko-KR" altLang="en-US" sz="1400" b="1" i="1" dirty="0" smtClean="0">
                <a:solidFill>
                  <a:srgbClr val="44546A">
                    <a:lumMod val="75000"/>
                  </a:srgbClr>
                </a:solidFill>
              </a:rPr>
              <a:t> 정보를 조회수가 </a:t>
            </a:r>
            <a:r>
              <a:rPr lang="ko-KR" altLang="en-US" sz="1400" b="1" i="1" dirty="0" err="1" smtClean="0">
                <a:solidFill>
                  <a:srgbClr val="44546A">
                    <a:lumMod val="75000"/>
                  </a:srgbClr>
                </a:solidFill>
              </a:rPr>
              <a:t>많은거</a:t>
            </a:r>
            <a:r>
              <a:rPr lang="ko-KR" altLang="en-US" sz="1400" b="1" i="1" dirty="0" smtClean="0">
                <a:solidFill>
                  <a:srgbClr val="44546A">
                    <a:lumMod val="75000"/>
                  </a:srgbClr>
                </a:solidFill>
              </a:rPr>
              <a:t> </a:t>
            </a:r>
            <a:r>
              <a:rPr lang="ko-KR" altLang="en-US" sz="1400" b="1" i="1" dirty="0" err="1" smtClean="0">
                <a:solidFill>
                  <a:srgbClr val="44546A">
                    <a:lumMod val="75000"/>
                  </a:srgbClr>
                </a:solidFill>
              </a:rPr>
              <a:t>부터</a:t>
            </a:r>
            <a:r>
              <a:rPr lang="ko-KR" altLang="en-US" sz="1400" b="1" i="1" dirty="0" smtClean="0">
                <a:solidFill>
                  <a:srgbClr val="44546A">
                    <a:lumMod val="75000"/>
                  </a:srgbClr>
                </a:solidFill>
              </a:rPr>
              <a:t> </a:t>
            </a:r>
            <a:r>
              <a:rPr lang="en-US" altLang="ko-KR" sz="1400" b="1" i="1" dirty="0">
                <a:solidFill>
                  <a:srgbClr val="44546A">
                    <a:lumMod val="75000"/>
                  </a:srgbClr>
                </a:solidFill>
              </a:rPr>
              <a:t> </a:t>
            </a:r>
            <a:r>
              <a:rPr lang="ko-KR" altLang="en-US" sz="1400" b="1" i="1" dirty="0" smtClean="0">
                <a:solidFill>
                  <a:srgbClr val="44546A">
                    <a:lumMod val="75000"/>
                  </a:srgbClr>
                </a:solidFill>
              </a:rPr>
              <a:t>내림 </a:t>
            </a:r>
            <a:r>
              <a:rPr lang="ko-KR" altLang="en-US" sz="1400" b="1" i="1" dirty="0" err="1" smtClean="0">
                <a:solidFill>
                  <a:srgbClr val="44546A">
                    <a:lumMod val="75000"/>
                  </a:srgbClr>
                </a:solidFill>
              </a:rPr>
              <a:t>차순으로</a:t>
            </a:r>
            <a:r>
              <a:rPr lang="ko-KR" altLang="en-US" sz="1400" b="1" i="1" dirty="0" smtClean="0">
                <a:solidFill>
                  <a:srgbClr val="44546A">
                    <a:lumMod val="75000"/>
                  </a:srgbClr>
                </a:solidFill>
              </a:rPr>
              <a:t> </a:t>
            </a:r>
            <a:r>
              <a:rPr lang="en-US" altLang="ko-KR" sz="1400" b="1" i="1" dirty="0" smtClean="0">
                <a:solidFill>
                  <a:srgbClr val="44546A">
                    <a:lumMod val="75000"/>
                  </a:srgbClr>
                </a:solidFill>
              </a:rPr>
              <a:t>8</a:t>
            </a:r>
            <a:r>
              <a:rPr lang="ko-KR" altLang="en-US" sz="1400" b="1" i="1" dirty="0" smtClean="0">
                <a:solidFill>
                  <a:srgbClr val="44546A">
                    <a:lumMod val="75000"/>
                  </a:srgbClr>
                </a:solidFill>
              </a:rPr>
              <a:t>개의 정보만 가져오는 </a:t>
            </a:r>
            <a:r>
              <a:rPr lang="ko-KR" altLang="en-US" sz="1400" b="1" i="1" dirty="0" err="1" smtClean="0">
                <a:solidFill>
                  <a:srgbClr val="44546A">
                    <a:lumMod val="75000"/>
                  </a:srgbClr>
                </a:solidFill>
              </a:rPr>
              <a:t>쿼리문을</a:t>
            </a:r>
            <a:r>
              <a:rPr lang="ko-KR" altLang="en-US" sz="1400" b="1" i="1" dirty="0" smtClean="0">
                <a:solidFill>
                  <a:srgbClr val="44546A">
                    <a:lumMod val="75000"/>
                  </a:srgbClr>
                </a:solidFill>
              </a:rPr>
              <a:t> 사용 하여 </a:t>
            </a:r>
            <a:r>
              <a:rPr lang="ko-KR" altLang="en-US" sz="1400" b="1" i="1" dirty="0" err="1" smtClean="0">
                <a:solidFill>
                  <a:srgbClr val="44546A">
                    <a:lumMod val="75000"/>
                  </a:srgbClr>
                </a:solidFill>
              </a:rPr>
              <a:t>리턴타입</a:t>
            </a:r>
            <a:r>
              <a:rPr lang="ko-KR" altLang="en-US" sz="1400" b="1" i="1" dirty="0" smtClean="0">
                <a:solidFill>
                  <a:srgbClr val="44546A">
                    <a:lumMod val="75000"/>
                  </a:srgbClr>
                </a:solidFill>
              </a:rPr>
              <a:t> </a:t>
            </a:r>
            <a:r>
              <a:rPr lang="en-US" altLang="ko-KR" sz="1400" b="1" i="1" dirty="0" err="1" smtClean="0">
                <a:solidFill>
                  <a:srgbClr val="44546A">
                    <a:lumMod val="75000"/>
                  </a:srgbClr>
                </a:solidFill>
              </a:rPr>
              <a:t>ArrayList</a:t>
            </a:r>
            <a:r>
              <a:rPr lang="ko-KR" altLang="en-US" sz="1400" b="1" i="1" dirty="0" smtClean="0">
                <a:solidFill>
                  <a:srgbClr val="44546A">
                    <a:lumMod val="75000"/>
                  </a:srgbClr>
                </a:solidFill>
              </a:rPr>
              <a:t>에 담아주는 </a:t>
            </a:r>
            <a:r>
              <a:rPr lang="ko-KR" altLang="en-US" sz="1400" b="1" i="1" dirty="0" err="1" smtClean="0">
                <a:solidFill>
                  <a:srgbClr val="44546A">
                    <a:lumMod val="75000"/>
                  </a:srgbClr>
                </a:solidFill>
              </a:rPr>
              <a:t>메소드</a:t>
            </a:r>
            <a:endParaRPr lang="en-US" altLang="ko-KR" sz="1400" b="1" i="1" dirty="0" smtClean="0">
              <a:solidFill>
                <a:srgbClr val="44546A">
                  <a:lumMod val="75000"/>
                </a:srgbClr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400" b="1" i="1" dirty="0" smtClean="0">
              <a:solidFill>
                <a:srgbClr val="44546A">
                  <a:lumMod val="75000"/>
                </a:srgb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b="1" i="1" dirty="0" smtClean="0">
                <a:solidFill>
                  <a:srgbClr val="44546A">
                    <a:lumMod val="75000"/>
                  </a:srgbClr>
                </a:solidFill>
              </a:rPr>
              <a:t>2. </a:t>
            </a:r>
            <a:r>
              <a:rPr lang="ko-KR" altLang="en-US" sz="1400" b="1" i="1" dirty="0" err="1" smtClean="0">
                <a:solidFill>
                  <a:srgbClr val="44546A">
                    <a:lumMod val="75000"/>
                  </a:srgbClr>
                </a:solidFill>
              </a:rPr>
              <a:t>메소드를</a:t>
            </a:r>
            <a:r>
              <a:rPr lang="ko-KR" altLang="en-US" sz="1400" b="1" i="1" dirty="0">
                <a:solidFill>
                  <a:srgbClr val="44546A">
                    <a:lumMod val="75000"/>
                  </a:srgbClr>
                </a:solidFill>
              </a:rPr>
              <a:t> </a:t>
            </a:r>
            <a:r>
              <a:rPr lang="ko-KR" altLang="en-US" sz="1400" b="1" i="1" dirty="0" err="1" smtClean="0">
                <a:solidFill>
                  <a:srgbClr val="44546A">
                    <a:lumMod val="75000"/>
                  </a:srgbClr>
                </a:solidFill>
              </a:rPr>
              <a:t>자바빈즈에</a:t>
            </a:r>
            <a:r>
              <a:rPr lang="ko-KR" altLang="en-US" sz="1400" b="1" i="1" dirty="0" smtClean="0">
                <a:solidFill>
                  <a:srgbClr val="44546A">
                    <a:lumMod val="75000"/>
                  </a:srgbClr>
                </a:solidFill>
              </a:rPr>
              <a:t> 담고 </a:t>
            </a:r>
            <a:r>
              <a:rPr lang="ko-KR" altLang="en-US" sz="1400" b="1" i="1" dirty="0" err="1" smtClean="0">
                <a:solidFill>
                  <a:srgbClr val="44546A">
                    <a:lumMod val="75000"/>
                  </a:srgbClr>
                </a:solidFill>
              </a:rPr>
              <a:t>자바빈즈의</a:t>
            </a:r>
            <a:r>
              <a:rPr lang="ko-KR" altLang="en-US" sz="1400" b="1" i="1" dirty="0" smtClean="0">
                <a:solidFill>
                  <a:srgbClr val="44546A">
                    <a:lumMod val="75000"/>
                  </a:srgbClr>
                </a:solidFill>
              </a:rPr>
              <a:t> 제목을 </a:t>
            </a:r>
            <a:r>
              <a:rPr lang="en-US" altLang="ko-KR" sz="1400" b="1" i="1" dirty="0" smtClean="0">
                <a:solidFill>
                  <a:srgbClr val="44546A">
                    <a:lumMod val="75000"/>
                  </a:srgbClr>
                </a:solidFill>
              </a:rPr>
              <a:t>for</a:t>
            </a:r>
            <a:r>
              <a:rPr lang="ko-KR" altLang="en-US" sz="1400" b="1" i="1" dirty="0" smtClean="0">
                <a:solidFill>
                  <a:srgbClr val="44546A">
                    <a:lumMod val="75000"/>
                  </a:srgbClr>
                </a:solidFill>
              </a:rPr>
              <a:t>문을 통해 위에서 부터 순서대로 작성되게 설계</a:t>
            </a:r>
            <a:endParaRPr lang="en-US" altLang="ko-KR" sz="1400" b="1" i="1" dirty="0" smtClean="0">
              <a:solidFill>
                <a:srgbClr val="44546A">
                  <a:lumMod val="75000"/>
                </a:srgbClr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400" b="1" i="1" dirty="0">
              <a:solidFill>
                <a:srgbClr val="44546A">
                  <a:lumMod val="75000"/>
                </a:srgb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b="1" i="1" dirty="0">
                <a:solidFill>
                  <a:srgbClr val="44546A">
                    <a:lumMod val="75000"/>
                  </a:srgbClr>
                </a:solidFill>
              </a:rPr>
              <a:t>3. </a:t>
            </a:r>
            <a:r>
              <a:rPr lang="ko-KR" altLang="en-US" sz="1400" b="1" i="1" dirty="0" smtClean="0">
                <a:solidFill>
                  <a:srgbClr val="44546A">
                    <a:lumMod val="75000"/>
                  </a:srgbClr>
                </a:solidFill>
              </a:rPr>
              <a:t>문의 </a:t>
            </a:r>
            <a:r>
              <a:rPr lang="ko-KR" altLang="en-US" sz="1400" b="1" i="1" dirty="0">
                <a:solidFill>
                  <a:srgbClr val="44546A">
                    <a:lumMod val="75000"/>
                  </a:srgbClr>
                </a:solidFill>
              </a:rPr>
              <a:t>제목 생성 시 같은 데이터의 </a:t>
            </a:r>
            <a:r>
              <a:rPr lang="en-US" altLang="ko-KR" sz="1400" b="1" i="1" dirty="0">
                <a:solidFill>
                  <a:srgbClr val="44546A">
                    <a:lumMod val="75000"/>
                  </a:srgbClr>
                </a:solidFill>
              </a:rPr>
              <a:t>id</a:t>
            </a:r>
            <a:r>
              <a:rPr lang="ko-KR" altLang="en-US" sz="1400" b="1" i="1" dirty="0">
                <a:solidFill>
                  <a:srgbClr val="44546A">
                    <a:lumMod val="75000"/>
                  </a:srgbClr>
                </a:solidFill>
              </a:rPr>
              <a:t> 넣어 </a:t>
            </a:r>
            <a:r>
              <a:rPr lang="en-US" altLang="ko-KR" sz="1400" b="1" i="1" dirty="0">
                <a:solidFill>
                  <a:srgbClr val="44546A">
                    <a:lumMod val="75000"/>
                  </a:srgbClr>
                </a:solidFill>
              </a:rPr>
              <a:t>a</a:t>
            </a:r>
            <a:r>
              <a:rPr lang="ko-KR" altLang="en-US" sz="1400" b="1" i="1" dirty="0">
                <a:solidFill>
                  <a:srgbClr val="44546A">
                    <a:lumMod val="75000"/>
                  </a:srgbClr>
                </a:solidFill>
              </a:rPr>
              <a:t>태그의 변수를 넣어 다음페이지에 전달 </a:t>
            </a:r>
            <a:endParaRPr lang="en-US" altLang="ko-KR" sz="1400" b="1" i="1" dirty="0">
              <a:solidFill>
                <a:srgbClr val="44546A">
                  <a:lumMod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7303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505979" y="142362"/>
            <a:ext cx="2324100" cy="1006684"/>
            <a:chOff x="505979" y="142362"/>
            <a:chExt cx="2324100" cy="1006684"/>
          </a:xfrm>
        </p:grpSpPr>
        <p:sp>
          <p:nvSpPr>
            <p:cNvPr id="36" name="직사각형 35"/>
            <p:cNvSpPr/>
            <p:nvPr/>
          </p:nvSpPr>
          <p:spPr>
            <a:xfrm>
              <a:off x="505979" y="142362"/>
              <a:ext cx="232410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400" b="1" i="1" dirty="0" smtClean="0">
                  <a:solidFill>
                    <a:srgbClr val="44546A">
                      <a:lumMod val="75000"/>
                    </a:srgbClr>
                  </a:solidFill>
                </a:rPr>
                <a:t>페이지 설명</a:t>
              </a:r>
              <a:endParaRPr lang="en-US" altLang="ko-KR" sz="2400" b="1" i="1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505979" y="733548"/>
              <a:ext cx="2324100" cy="4154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b="1" i="1" dirty="0" smtClean="0">
                  <a:solidFill>
                    <a:srgbClr val="44546A">
                      <a:lumMod val="75000"/>
                    </a:srgbClr>
                  </a:solidFill>
                </a:rPr>
                <a:t>배</a:t>
              </a:r>
              <a:r>
                <a:rPr lang="ko-KR" altLang="en-US" sz="1400" b="1" i="1" dirty="0">
                  <a:solidFill>
                    <a:srgbClr val="44546A">
                      <a:lumMod val="75000"/>
                    </a:srgbClr>
                  </a:solidFill>
                </a:rPr>
                <a:t>경</a:t>
              </a:r>
              <a:r>
                <a:rPr lang="ko-KR" altLang="en-US" sz="1400" b="1" i="1" dirty="0" smtClean="0">
                  <a:solidFill>
                    <a:srgbClr val="44546A">
                      <a:lumMod val="75000"/>
                    </a:srgbClr>
                  </a:solidFill>
                </a:rPr>
                <a:t> </a:t>
              </a:r>
              <a:r>
                <a:rPr lang="en-US" altLang="ko-KR" sz="1400" b="1" i="1" dirty="0" smtClean="0">
                  <a:solidFill>
                    <a:srgbClr val="44546A">
                      <a:lumMod val="75000"/>
                    </a:srgbClr>
                  </a:solidFill>
                </a:rPr>
                <a:t>/ </a:t>
              </a:r>
              <a:r>
                <a:rPr lang="ko-KR" altLang="en-US" sz="1400" b="1" i="1" dirty="0" smtClean="0">
                  <a:solidFill>
                    <a:srgbClr val="44546A">
                      <a:lumMod val="75000"/>
                    </a:srgbClr>
                  </a:solidFill>
                </a:rPr>
                <a:t>목적</a:t>
              </a:r>
              <a:endParaRPr lang="en-US" altLang="ko-KR" sz="1400" b="1" i="1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</p:grpSp>
      <p:sp>
        <p:nvSpPr>
          <p:cNvPr id="3" name="직사각형 2"/>
          <p:cNvSpPr/>
          <p:nvPr/>
        </p:nvSpPr>
        <p:spPr>
          <a:xfrm>
            <a:off x="505979" y="1611553"/>
            <a:ext cx="7890598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 smtClean="0"/>
              <a:t>하나의 항목이라 하여도 주제에 따라 랭킹은 달라진다</a:t>
            </a:r>
            <a:r>
              <a:rPr lang="en-US" altLang="ko-KR" sz="1400" dirty="0" smtClean="0"/>
              <a:t>.</a:t>
            </a:r>
          </a:p>
          <a:p>
            <a:endParaRPr lang="en-US" altLang="ko-KR" sz="1400" dirty="0"/>
          </a:p>
          <a:p>
            <a:r>
              <a:rPr lang="ko-KR" altLang="en-US" sz="1400" dirty="0" smtClean="0"/>
              <a:t>참고할 수 있는 사이트는 다양하지만 주관적인 관점에서의 랭킹으로 사이트 마다 차이가 있다</a:t>
            </a:r>
            <a:r>
              <a:rPr lang="en-US" altLang="ko-KR" sz="1400" dirty="0" smtClean="0"/>
              <a:t>.</a:t>
            </a:r>
          </a:p>
          <a:p>
            <a:endParaRPr lang="en-US" altLang="ko-KR" sz="1400" dirty="0"/>
          </a:p>
          <a:p>
            <a:r>
              <a:rPr lang="ko-KR" altLang="en-US" sz="1400" dirty="0" smtClean="0"/>
              <a:t>검색한 시간에 비해 자신이 원하는 랭킹에 대한 결과를 얻기는 힘든 경우가 있다</a:t>
            </a:r>
            <a:r>
              <a:rPr lang="en-US" altLang="ko-KR" sz="1400" dirty="0" smtClean="0"/>
              <a:t>.</a:t>
            </a:r>
          </a:p>
          <a:p>
            <a:endParaRPr lang="en-US" altLang="ko-KR" sz="1400" dirty="0"/>
          </a:p>
          <a:p>
            <a:r>
              <a:rPr lang="ko-KR" altLang="en-US" sz="1400" dirty="0" smtClean="0"/>
              <a:t>각 주제에 대한 사람들의 공통적인 의견을 모아 랭킹을 정하는 사이트를 개발해 보고자 하였다</a:t>
            </a:r>
            <a:r>
              <a:rPr lang="en-US" altLang="ko-KR" sz="1400" dirty="0" smtClean="0"/>
              <a:t>.</a:t>
            </a:r>
          </a:p>
          <a:p>
            <a:endParaRPr lang="en-US" altLang="ko-KR" sz="1400" dirty="0"/>
          </a:p>
        </p:txBody>
      </p:sp>
      <p:sp>
        <p:nvSpPr>
          <p:cNvPr id="50" name="직사각형 49"/>
          <p:cNvSpPr/>
          <p:nvPr/>
        </p:nvSpPr>
        <p:spPr>
          <a:xfrm>
            <a:off x="505978" y="4133442"/>
            <a:ext cx="9210515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1400" dirty="0" smtClean="0"/>
              <a:t>1. </a:t>
            </a:r>
            <a:r>
              <a:rPr lang="ko-KR" altLang="ko-KR" sz="1400" dirty="0" smtClean="0"/>
              <a:t>사람들이</a:t>
            </a:r>
            <a:r>
              <a:rPr lang="en-US" altLang="ko-KR" sz="1400" dirty="0"/>
              <a:t> </a:t>
            </a:r>
            <a:r>
              <a:rPr lang="ko-KR" altLang="ko-KR" sz="1400" dirty="0"/>
              <a:t>원하는</a:t>
            </a:r>
            <a:r>
              <a:rPr lang="en-US" altLang="ko-KR" sz="1400" dirty="0"/>
              <a:t> </a:t>
            </a:r>
            <a:r>
              <a:rPr lang="ko-KR" altLang="ko-KR" sz="1400" dirty="0"/>
              <a:t>정보를</a:t>
            </a:r>
            <a:r>
              <a:rPr lang="en-US" altLang="ko-KR" sz="1400" dirty="0"/>
              <a:t> </a:t>
            </a:r>
            <a:r>
              <a:rPr lang="ko-KR" altLang="ko-KR" sz="1400" dirty="0"/>
              <a:t>검색해서</a:t>
            </a:r>
            <a:r>
              <a:rPr lang="en-US" altLang="ko-KR" sz="1400" dirty="0"/>
              <a:t> </a:t>
            </a:r>
            <a:r>
              <a:rPr lang="ko-KR" altLang="ko-KR" sz="1400" dirty="0"/>
              <a:t>찾을</a:t>
            </a:r>
            <a:r>
              <a:rPr lang="en-US" altLang="ko-KR" sz="1400" dirty="0"/>
              <a:t> </a:t>
            </a:r>
            <a:r>
              <a:rPr lang="ko-KR" altLang="ko-KR" sz="1400" dirty="0"/>
              <a:t>수</a:t>
            </a:r>
            <a:r>
              <a:rPr lang="en-US" altLang="ko-KR" sz="1400" dirty="0"/>
              <a:t> </a:t>
            </a:r>
            <a:r>
              <a:rPr lang="ko-KR" altLang="ko-KR" sz="1400" dirty="0"/>
              <a:t>있고 해당</a:t>
            </a:r>
            <a:r>
              <a:rPr lang="en-US" altLang="ko-KR" sz="1400" dirty="0"/>
              <a:t> </a:t>
            </a:r>
            <a:r>
              <a:rPr lang="ko-KR" altLang="ko-KR" sz="1400" dirty="0"/>
              <a:t>정보에</a:t>
            </a:r>
            <a:r>
              <a:rPr lang="en-US" altLang="ko-KR" sz="1400" dirty="0"/>
              <a:t> </a:t>
            </a:r>
            <a:r>
              <a:rPr lang="ko-KR" altLang="ko-KR" sz="1400" dirty="0"/>
              <a:t>대한</a:t>
            </a:r>
            <a:r>
              <a:rPr lang="en-US" altLang="ko-KR" sz="1400" dirty="0"/>
              <a:t> </a:t>
            </a:r>
            <a:r>
              <a:rPr lang="ko-KR" altLang="ko-KR" sz="1400" dirty="0"/>
              <a:t>주관적인</a:t>
            </a:r>
            <a:r>
              <a:rPr lang="en-US" altLang="ko-KR" sz="1400" dirty="0"/>
              <a:t> </a:t>
            </a:r>
            <a:r>
              <a:rPr lang="ko-KR" altLang="ko-KR" sz="1400" dirty="0"/>
              <a:t>의견을</a:t>
            </a:r>
            <a:r>
              <a:rPr lang="en-US" altLang="ko-KR" sz="1400" dirty="0"/>
              <a:t> </a:t>
            </a:r>
            <a:r>
              <a:rPr lang="ko-KR" altLang="ko-KR" sz="1400" dirty="0"/>
              <a:t>공유할</a:t>
            </a:r>
            <a:r>
              <a:rPr lang="en-US" altLang="ko-KR" sz="1400" dirty="0"/>
              <a:t> </a:t>
            </a:r>
            <a:r>
              <a:rPr lang="ko-KR" altLang="ko-KR" sz="1400" dirty="0"/>
              <a:t>수</a:t>
            </a:r>
            <a:r>
              <a:rPr lang="en-US" altLang="ko-KR" sz="1400" dirty="0"/>
              <a:t> </a:t>
            </a:r>
            <a:r>
              <a:rPr lang="ko-KR" altLang="ko-KR" sz="1400" dirty="0"/>
              <a:t>있다</a:t>
            </a:r>
            <a:r>
              <a:rPr lang="en-US" altLang="ko-KR" sz="1400" dirty="0"/>
              <a:t>. </a:t>
            </a:r>
            <a:endParaRPr lang="ko-KR" altLang="ko-KR" sz="1400" dirty="0"/>
          </a:p>
          <a:p>
            <a:r>
              <a:rPr lang="en-US" altLang="ko-KR" sz="1400" dirty="0"/>
              <a:t>(</a:t>
            </a:r>
            <a:r>
              <a:rPr lang="ko-KR" altLang="ko-KR" sz="1400" dirty="0"/>
              <a:t>정보 검색</a:t>
            </a:r>
            <a:r>
              <a:rPr lang="en-US" altLang="ko-KR" sz="1400" dirty="0"/>
              <a:t> &amp; </a:t>
            </a:r>
            <a:r>
              <a:rPr lang="ko-KR" altLang="ko-KR" sz="1400" dirty="0" err="1"/>
              <a:t>댓글</a:t>
            </a:r>
            <a:r>
              <a:rPr lang="ko-KR" altLang="ko-KR" sz="1400" dirty="0"/>
              <a:t> 시스템</a:t>
            </a:r>
            <a:r>
              <a:rPr lang="en-US" altLang="ko-KR" sz="1400" dirty="0"/>
              <a:t>)</a:t>
            </a:r>
            <a:endParaRPr lang="ko-KR" altLang="ko-KR" sz="1400" dirty="0"/>
          </a:p>
          <a:p>
            <a:endParaRPr lang="en-US" altLang="ko-KR" sz="1400" dirty="0" smtClean="0"/>
          </a:p>
          <a:p>
            <a:r>
              <a:rPr lang="en-US" altLang="ko-KR" sz="1400" dirty="0" smtClean="0"/>
              <a:t>2</a:t>
            </a:r>
            <a:r>
              <a:rPr lang="en-US" altLang="ko-KR" sz="1400" dirty="0"/>
              <a:t>. </a:t>
            </a:r>
            <a:r>
              <a:rPr lang="ko-KR" altLang="ko-KR" sz="1400" dirty="0"/>
              <a:t>정보를</a:t>
            </a:r>
            <a:r>
              <a:rPr lang="en-US" altLang="ko-KR" sz="1400" dirty="0"/>
              <a:t> </a:t>
            </a:r>
            <a:r>
              <a:rPr lang="ko-KR" altLang="ko-KR" sz="1400" dirty="0"/>
              <a:t>카테고리 별 필요한</a:t>
            </a:r>
            <a:r>
              <a:rPr lang="en-US" altLang="ko-KR" sz="1400" dirty="0"/>
              <a:t> </a:t>
            </a:r>
            <a:r>
              <a:rPr lang="ko-KR" altLang="ko-KR" sz="1400" dirty="0"/>
              <a:t>항목으로</a:t>
            </a:r>
            <a:r>
              <a:rPr lang="en-US" altLang="ko-KR" sz="1400" dirty="0"/>
              <a:t> </a:t>
            </a:r>
            <a:r>
              <a:rPr lang="ko-KR" altLang="ko-KR" sz="1400" dirty="0"/>
              <a:t>특정 지어 다양한</a:t>
            </a:r>
            <a:r>
              <a:rPr lang="en-US" altLang="ko-KR" sz="1400" dirty="0"/>
              <a:t> </a:t>
            </a:r>
            <a:r>
              <a:rPr lang="ko-KR" altLang="ko-KR" sz="1400" dirty="0"/>
              <a:t>선택을</a:t>
            </a:r>
            <a:r>
              <a:rPr lang="en-US" altLang="ko-KR" sz="1400" dirty="0"/>
              <a:t> </a:t>
            </a:r>
            <a:r>
              <a:rPr lang="ko-KR" altLang="ko-KR" sz="1400" dirty="0"/>
              <a:t>할</a:t>
            </a:r>
            <a:r>
              <a:rPr lang="en-US" altLang="ko-KR" sz="1400" dirty="0"/>
              <a:t> </a:t>
            </a:r>
            <a:r>
              <a:rPr lang="ko-KR" altLang="ko-KR" sz="1400" dirty="0"/>
              <a:t>수</a:t>
            </a:r>
            <a:r>
              <a:rPr lang="en-US" altLang="ko-KR" sz="1400" dirty="0"/>
              <a:t> </a:t>
            </a:r>
            <a:r>
              <a:rPr lang="ko-KR" altLang="ko-KR" sz="1400" dirty="0"/>
              <a:t>있도록</a:t>
            </a:r>
            <a:r>
              <a:rPr lang="en-US" altLang="ko-KR" sz="1400" dirty="0"/>
              <a:t> </a:t>
            </a:r>
            <a:r>
              <a:rPr lang="ko-KR" altLang="ko-KR" sz="1400" dirty="0"/>
              <a:t>도와준다</a:t>
            </a:r>
            <a:r>
              <a:rPr lang="en-US" altLang="ko-KR" sz="1400" dirty="0"/>
              <a:t>.</a:t>
            </a:r>
            <a:br>
              <a:rPr lang="en-US" altLang="ko-KR" sz="1400" dirty="0"/>
            </a:br>
            <a:r>
              <a:rPr lang="en-US" altLang="ko-KR" sz="1400" dirty="0"/>
              <a:t>     ex) </a:t>
            </a:r>
            <a:r>
              <a:rPr lang="ko-KR" altLang="ko-KR" sz="1400" dirty="0"/>
              <a:t>치킨 – 매운 치킨 랭킹</a:t>
            </a:r>
          </a:p>
          <a:p>
            <a:r>
              <a:rPr lang="en-US" altLang="ko-KR" sz="1400" dirty="0"/>
              <a:t>	        (</a:t>
            </a:r>
            <a:r>
              <a:rPr lang="ko-KR" altLang="ko-KR" sz="1400" dirty="0"/>
              <a:t>사람들이 가장 많이 찾는</a:t>
            </a:r>
            <a:r>
              <a:rPr lang="en-US" altLang="ko-KR" sz="1400" dirty="0"/>
              <a:t>) </a:t>
            </a:r>
            <a:r>
              <a:rPr lang="ko-KR" altLang="ko-KR" sz="1400" dirty="0"/>
              <a:t>브랜드 랭킹</a:t>
            </a:r>
          </a:p>
          <a:p>
            <a:r>
              <a:rPr lang="en-US" altLang="ko-KR" sz="1400" dirty="0"/>
              <a:t>	        </a:t>
            </a:r>
            <a:r>
              <a:rPr lang="ko-KR" altLang="ko-KR" sz="1400" dirty="0"/>
              <a:t>지역별 가장 인기 있는 치킨</a:t>
            </a:r>
          </a:p>
          <a:p>
            <a:r>
              <a:rPr lang="en-US" altLang="ko-KR" sz="1400" dirty="0"/>
              <a:t>3. </a:t>
            </a:r>
            <a:r>
              <a:rPr lang="ko-KR" altLang="ko-KR" sz="1400" dirty="0"/>
              <a:t>원하는 정보를 검색하여 노출되는 랭킹으로 사용자가 후회 없는 선택을 할 수 있도록 도와준다</a:t>
            </a:r>
            <a:r>
              <a:rPr lang="en-US" altLang="ko-KR" sz="1400" dirty="0" smtClean="0"/>
              <a:t>.</a:t>
            </a:r>
            <a:endParaRPr lang="ko-KR" altLang="ko-KR" sz="1400" dirty="0"/>
          </a:p>
        </p:txBody>
      </p:sp>
    </p:spTree>
    <p:extLst>
      <p:ext uri="{BB962C8B-B14F-4D97-AF65-F5344CB8AC3E}">
        <p14:creationId xmlns:p14="http://schemas.microsoft.com/office/powerpoint/2010/main" val="91818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0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그룹 38"/>
          <p:cNvGrpSpPr/>
          <p:nvPr/>
        </p:nvGrpSpPr>
        <p:grpSpPr>
          <a:xfrm>
            <a:off x="505979" y="142362"/>
            <a:ext cx="3259832" cy="1006684"/>
            <a:chOff x="505979" y="142362"/>
            <a:chExt cx="3259832" cy="1006684"/>
          </a:xfrm>
        </p:grpSpPr>
        <p:sp>
          <p:nvSpPr>
            <p:cNvPr id="45" name="평행 사변형 44"/>
            <p:cNvSpPr/>
            <p:nvPr/>
          </p:nvSpPr>
          <p:spPr>
            <a:xfrm flipH="1">
              <a:off x="3095624" y="183822"/>
              <a:ext cx="670187" cy="376568"/>
            </a:xfrm>
            <a:prstGeom prst="parallelogram">
              <a:avLst>
                <a:gd name="adj" fmla="val 37277"/>
              </a:avLst>
            </a:prstGeom>
            <a:solidFill>
              <a:schemeClr val="accent3">
                <a:lumMod val="40000"/>
                <a:lumOff val="60000"/>
              </a:schemeClr>
            </a:solidFill>
            <a:ln w="222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+</a:t>
              </a:r>
              <a:endPara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505979" y="142362"/>
              <a:ext cx="2324100" cy="5749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2400" b="1" i="1" dirty="0" smtClean="0">
                  <a:solidFill>
                    <a:srgbClr val="44546A">
                      <a:lumMod val="75000"/>
                    </a:srgbClr>
                  </a:solidFill>
                </a:rPr>
                <a:t>Login</a:t>
              </a:r>
              <a:endParaRPr lang="en-US" altLang="ko-KR" sz="2400" b="1" i="1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505979" y="733548"/>
              <a:ext cx="2324100" cy="4154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400" b="1" i="1" dirty="0" smtClean="0">
                  <a:solidFill>
                    <a:srgbClr val="44546A">
                      <a:lumMod val="75000"/>
                    </a:srgbClr>
                  </a:solidFill>
                </a:rPr>
                <a:t>1</a:t>
              </a:r>
              <a:r>
                <a:rPr lang="ko-KR" altLang="en-US" sz="1400" b="1" i="1" dirty="0" smtClean="0">
                  <a:solidFill>
                    <a:srgbClr val="44546A">
                      <a:lumMod val="75000"/>
                    </a:srgbClr>
                  </a:solidFill>
                </a:rPr>
                <a:t>대</a:t>
              </a:r>
              <a:r>
                <a:rPr lang="en-US" altLang="ko-KR" sz="1400" b="1" i="1" dirty="0" smtClean="0">
                  <a:solidFill>
                    <a:srgbClr val="44546A">
                      <a:lumMod val="75000"/>
                    </a:srgbClr>
                  </a:solidFill>
                </a:rPr>
                <a:t>1 </a:t>
              </a:r>
              <a:r>
                <a:rPr lang="ko-KR" altLang="en-US" sz="1400" b="1" i="1" dirty="0" smtClean="0">
                  <a:solidFill>
                    <a:srgbClr val="44546A">
                      <a:lumMod val="75000"/>
                    </a:srgbClr>
                  </a:solidFill>
                </a:rPr>
                <a:t>문의 페이지</a:t>
              </a:r>
              <a:endParaRPr lang="en-US" altLang="ko-KR" sz="1400" b="1" i="1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370" y="1577868"/>
            <a:ext cx="4087423" cy="2315566"/>
          </a:xfrm>
          <a:prstGeom prst="rect">
            <a:avLst/>
          </a:prstGeom>
          <a:ln>
            <a:solidFill>
              <a:srgbClr val="FFC000"/>
            </a:solidFill>
          </a:ln>
        </p:spPr>
      </p:pic>
      <p:sp>
        <p:nvSpPr>
          <p:cNvPr id="43" name="TextBox 42"/>
          <p:cNvSpPr txBox="1"/>
          <p:nvPr/>
        </p:nvSpPr>
        <p:spPr>
          <a:xfrm>
            <a:off x="665369" y="1347241"/>
            <a:ext cx="1249060" cy="215444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altLang="ko-KR" sz="800" b="1" dirty="0" smtClean="0">
                <a:solidFill>
                  <a:schemeClr val="bg1"/>
                </a:solidFill>
              </a:rPr>
              <a:t>hitQuestion_View</a:t>
            </a:r>
            <a:r>
              <a:rPr lang="en-US" altLang="ko-KR" sz="800" b="1" dirty="0" smtClean="0">
                <a:solidFill>
                  <a:schemeClr val="bg1"/>
                </a:solidFill>
              </a:rPr>
              <a:t>_.</a:t>
            </a:r>
            <a:r>
              <a:rPr lang="en-US" altLang="ko-KR" sz="800" b="1" dirty="0" err="1" smtClean="0">
                <a:solidFill>
                  <a:schemeClr val="bg1"/>
                </a:solidFill>
              </a:rPr>
              <a:t>jsp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1826904" y="2050319"/>
            <a:ext cx="2325131" cy="11660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0953" y="1308437"/>
            <a:ext cx="2086875" cy="2804238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48443" y="1308437"/>
            <a:ext cx="1755042" cy="3120583"/>
          </a:xfrm>
          <a:prstGeom prst="rect">
            <a:avLst/>
          </a:prstGeom>
          <a:ln>
            <a:solidFill>
              <a:srgbClr val="C00000"/>
            </a:solidFill>
          </a:ln>
        </p:spPr>
      </p:pic>
      <p:cxnSp>
        <p:nvCxnSpPr>
          <p:cNvPr id="27" name="직선 화살표 연결선 26"/>
          <p:cNvCxnSpPr>
            <a:stCxn id="11" idx="1"/>
          </p:cNvCxnSpPr>
          <p:nvPr/>
        </p:nvCxnSpPr>
        <p:spPr>
          <a:xfrm flipH="1" flipV="1">
            <a:off x="4152036" y="2628370"/>
            <a:ext cx="1368917" cy="8218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>
            <a:stCxn id="15" idx="1"/>
            <a:endCxn id="11" idx="3"/>
          </p:cNvCxnSpPr>
          <p:nvPr/>
        </p:nvCxnSpPr>
        <p:spPr>
          <a:xfrm flipH="1" flipV="1">
            <a:off x="7607828" y="2710556"/>
            <a:ext cx="1640615" cy="15817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/>
          <p:cNvSpPr/>
          <p:nvPr/>
        </p:nvSpPr>
        <p:spPr>
          <a:xfrm>
            <a:off x="3162270" y="4857842"/>
            <a:ext cx="6413143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 b="1" i="1" dirty="0" smtClean="0">
                <a:solidFill>
                  <a:srgbClr val="44546A">
                    <a:lumMod val="75000"/>
                  </a:srgbClr>
                </a:solidFill>
              </a:rPr>
              <a:t>전달 받은 아이디 정보를 토대로 데이터베이스에서 가져오는 </a:t>
            </a:r>
            <a:r>
              <a:rPr lang="ko-KR" altLang="en-US" sz="1400" b="1" i="1" dirty="0" err="1" smtClean="0">
                <a:solidFill>
                  <a:srgbClr val="44546A">
                    <a:lumMod val="75000"/>
                  </a:srgbClr>
                </a:solidFill>
              </a:rPr>
              <a:t>쿼리문을</a:t>
            </a:r>
            <a:r>
              <a:rPr lang="ko-KR" altLang="en-US" sz="1400" b="1" i="1" dirty="0" smtClean="0">
                <a:solidFill>
                  <a:srgbClr val="44546A">
                    <a:lumMod val="75000"/>
                  </a:srgbClr>
                </a:solidFill>
              </a:rPr>
              <a:t> 사용한 </a:t>
            </a:r>
            <a:r>
              <a:rPr lang="ko-KR" altLang="en-US" sz="1400" b="1" i="1" dirty="0" err="1" smtClean="0">
                <a:solidFill>
                  <a:srgbClr val="44546A">
                    <a:lumMod val="75000"/>
                  </a:srgbClr>
                </a:solidFill>
              </a:rPr>
              <a:t>메소드</a:t>
            </a:r>
            <a:endParaRPr lang="en-US" altLang="ko-KR" sz="1400" b="1" i="1" dirty="0" smtClean="0">
              <a:solidFill>
                <a:srgbClr val="44546A">
                  <a:lumMod val="75000"/>
                </a:srgb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b="1" i="1" dirty="0" smtClean="0">
                <a:solidFill>
                  <a:srgbClr val="44546A">
                    <a:lumMod val="75000"/>
                  </a:srgbClr>
                </a:solidFill>
              </a:rPr>
              <a:t>2. </a:t>
            </a:r>
            <a:r>
              <a:rPr lang="ko-KR" altLang="en-US" sz="1400" b="1" i="1" dirty="0" err="1" smtClean="0">
                <a:solidFill>
                  <a:srgbClr val="44546A">
                    <a:lumMod val="75000"/>
                  </a:srgbClr>
                </a:solidFill>
              </a:rPr>
              <a:t>메소드를</a:t>
            </a:r>
            <a:r>
              <a:rPr lang="ko-KR" altLang="en-US" sz="1400" b="1" i="1" dirty="0" smtClean="0">
                <a:solidFill>
                  <a:srgbClr val="44546A">
                    <a:lumMod val="75000"/>
                  </a:srgbClr>
                </a:solidFill>
              </a:rPr>
              <a:t> </a:t>
            </a:r>
            <a:r>
              <a:rPr lang="ko-KR" altLang="en-US" sz="1400" b="1" i="1" dirty="0" err="1" smtClean="0">
                <a:solidFill>
                  <a:srgbClr val="44546A">
                    <a:lumMod val="75000"/>
                  </a:srgbClr>
                </a:solidFill>
              </a:rPr>
              <a:t>자바빈즈에</a:t>
            </a:r>
            <a:r>
              <a:rPr lang="ko-KR" altLang="en-US" sz="1400" b="1" i="1" dirty="0" smtClean="0">
                <a:solidFill>
                  <a:srgbClr val="44546A">
                    <a:lumMod val="75000"/>
                  </a:srgbClr>
                </a:solidFill>
              </a:rPr>
              <a:t> 넣어준 후 </a:t>
            </a:r>
            <a:r>
              <a:rPr lang="ko-KR" altLang="en-US" sz="1400" b="1" i="1" dirty="0" err="1" smtClean="0">
                <a:solidFill>
                  <a:srgbClr val="44546A">
                    <a:lumMod val="75000"/>
                  </a:srgbClr>
                </a:solidFill>
              </a:rPr>
              <a:t>자바빈즈의</a:t>
            </a:r>
            <a:r>
              <a:rPr lang="ko-KR" altLang="en-US" sz="1400" b="1" i="1" dirty="0" smtClean="0">
                <a:solidFill>
                  <a:srgbClr val="44546A">
                    <a:lumMod val="75000"/>
                  </a:srgbClr>
                </a:solidFill>
              </a:rPr>
              <a:t> 제목과 내용을 가져와 넣어준다</a:t>
            </a:r>
            <a:r>
              <a:rPr lang="en-US" altLang="ko-KR" sz="1400" b="1" i="1" dirty="0" smtClean="0">
                <a:solidFill>
                  <a:srgbClr val="44546A">
                    <a:lumMod val="75000"/>
                  </a:srgb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23801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/>
          <p:cNvGrpSpPr/>
          <p:nvPr/>
        </p:nvGrpSpPr>
        <p:grpSpPr>
          <a:xfrm>
            <a:off x="505979" y="142362"/>
            <a:ext cx="2324100" cy="965071"/>
            <a:chOff x="505979" y="142362"/>
            <a:chExt cx="2324100" cy="965071"/>
          </a:xfrm>
        </p:grpSpPr>
        <p:sp>
          <p:nvSpPr>
            <p:cNvPr id="21" name="직사각형 20"/>
            <p:cNvSpPr/>
            <p:nvPr/>
          </p:nvSpPr>
          <p:spPr>
            <a:xfrm>
              <a:off x="505979" y="142362"/>
              <a:ext cx="2324100" cy="5749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2400" b="1" i="1" dirty="0" smtClean="0">
                  <a:solidFill>
                    <a:srgbClr val="44546A">
                      <a:lumMod val="75000"/>
                    </a:srgbClr>
                  </a:solidFill>
                </a:rPr>
                <a:t>Login</a:t>
              </a:r>
              <a:endParaRPr lang="en-US" altLang="ko-KR" sz="2400" b="1" i="1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505979" y="733548"/>
              <a:ext cx="2324100" cy="37388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b="1" i="1" dirty="0" err="1" smtClean="0">
                  <a:solidFill>
                    <a:srgbClr val="44546A">
                      <a:lumMod val="75000"/>
                    </a:srgbClr>
                  </a:solidFill>
                </a:rPr>
                <a:t>게시글</a:t>
              </a:r>
              <a:r>
                <a:rPr lang="ko-KR" altLang="en-US" sz="1400" b="1" i="1" dirty="0" smtClean="0">
                  <a:solidFill>
                    <a:srgbClr val="44546A">
                      <a:lumMod val="75000"/>
                    </a:srgbClr>
                  </a:solidFill>
                </a:rPr>
                <a:t> 작성 페이지</a:t>
              </a:r>
              <a:endParaRPr lang="en-US" altLang="ko-KR" sz="1400" b="1" i="1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922" y="1475938"/>
            <a:ext cx="3165702" cy="1795768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396921" y="1260494"/>
            <a:ext cx="901209" cy="215444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altLang="ko-KR" sz="800" b="1" dirty="0" err="1" smtClean="0">
                <a:solidFill>
                  <a:schemeClr val="bg1"/>
                </a:solidFill>
              </a:rPr>
              <a:t>serviceQnA.jsp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4309" y="1164341"/>
            <a:ext cx="3398066" cy="2418962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4309" y="3662678"/>
            <a:ext cx="3192545" cy="2921990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5401" y="1107433"/>
            <a:ext cx="3830610" cy="2768105"/>
          </a:xfrm>
          <a:prstGeom prst="rect">
            <a:avLst/>
          </a:prstGeom>
          <a:ln>
            <a:solidFill>
              <a:srgbClr val="FF0000"/>
            </a:solidFill>
          </a:ln>
        </p:spPr>
      </p:pic>
      <p:cxnSp>
        <p:nvCxnSpPr>
          <p:cNvPr id="10" name="직선 화살표 연결선 9"/>
          <p:cNvCxnSpPr>
            <a:stCxn id="8" idx="1"/>
          </p:cNvCxnSpPr>
          <p:nvPr/>
        </p:nvCxnSpPr>
        <p:spPr>
          <a:xfrm flipH="1" flipV="1">
            <a:off x="3070371" y="2239861"/>
            <a:ext cx="965030" cy="25162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1298130" y="1828800"/>
            <a:ext cx="1772241" cy="8556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화살표 연결선 12"/>
          <p:cNvCxnSpPr>
            <a:stCxn id="3" idx="1"/>
            <a:endCxn id="8" idx="3"/>
          </p:cNvCxnSpPr>
          <p:nvPr/>
        </p:nvCxnSpPr>
        <p:spPr>
          <a:xfrm flipH="1">
            <a:off x="7866011" y="2373822"/>
            <a:ext cx="678298" cy="11766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>
            <a:stCxn id="5" idx="1"/>
            <a:endCxn id="8" idx="3"/>
          </p:cNvCxnSpPr>
          <p:nvPr/>
        </p:nvCxnSpPr>
        <p:spPr>
          <a:xfrm flipH="1" flipV="1">
            <a:off x="7866011" y="2491486"/>
            <a:ext cx="678298" cy="263218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/>
          <p:cNvSpPr/>
          <p:nvPr/>
        </p:nvSpPr>
        <p:spPr>
          <a:xfrm>
            <a:off x="847525" y="3924139"/>
            <a:ext cx="6413143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 b="1" i="1" dirty="0" err="1" smtClean="0">
                <a:solidFill>
                  <a:srgbClr val="44546A">
                    <a:lumMod val="75000"/>
                  </a:srgbClr>
                </a:solidFill>
              </a:rPr>
              <a:t>메소드</a:t>
            </a:r>
            <a:r>
              <a:rPr lang="en-US" altLang="ko-KR" sz="1400" b="1" i="1" dirty="0" smtClean="0">
                <a:solidFill>
                  <a:srgbClr val="44546A">
                    <a:lumMod val="75000"/>
                  </a:srgbClr>
                </a:solidFill>
              </a:rPr>
              <a:t>(1)</a:t>
            </a:r>
            <a:r>
              <a:rPr lang="ko-KR" altLang="en-US" sz="1400" b="1" i="1" dirty="0" smtClean="0">
                <a:solidFill>
                  <a:srgbClr val="44546A">
                    <a:lumMod val="75000"/>
                  </a:srgbClr>
                </a:solidFill>
              </a:rPr>
              <a:t>는 </a:t>
            </a:r>
            <a:r>
              <a:rPr lang="en-US" altLang="ko-KR" sz="1400" b="1" i="1" dirty="0" err="1" smtClean="0">
                <a:solidFill>
                  <a:srgbClr val="44546A">
                    <a:lumMod val="75000"/>
                  </a:srgbClr>
                </a:solidFill>
              </a:rPr>
              <a:t>pagenumber</a:t>
            </a:r>
            <a:r>
              <a:rPr lang="en-US" altLang="ko-KR" sz="1400" b="1" i="1" dirty="0" smtClean="0">
                <a:solidFill>
                  <a:srgbClr val="44546A">
                    <a:lumMod val="75000"/>
                  </a:srgbClr>
                </a:solidFill>
              </a:rPr>
              <a:t> </a:t>
            </a:r>
            <a:r>
              <a:rPr lang="ko-KR" altLang="en-US" sz="1400" b="1" i="1" dirty="0" smtClean="0">
                <a:solidFill>
                  <a:srgbClr val="44546A">
                    <a:lumMod val="75000"/>
                  </a:srgbClr>
                </a:solidFill>
              </a:rPr>
              <a:t>라는 변수를 받아 </a:t>
            </a:r>
            <a:r>
              <a:rPr lang="en-US" altLang="ko-KR" sz="1400" b="1" i="1" dirty="0" err="1" smtClean="0">
                <a:solidFill>
                  <a:srgbClr val="44546A">
                    <a:lumMod val="75000"/>
                  </a:srgbClr>
                </a:solidFill>
              </a:rPr>
              <a:t>pagenumber</a:t>
            </a:r>
            <a:r>
              <a:rPr lang="en-US" altLang="ko-KR" sz="1400" b="1" i="1" dirty="0" smtClean="0">
                <a:solidFill>
                  <a:srgbClr val="44546A">
                    <a:lumMod val="75000"/>
                  </a:srgbClr>
                </a:solidFill>
              </a:rPr>
              <a:t> </a:t>
            </a:r>
            <a:r>
              <a:rPr lang="ko-KR" altLang="en-US" sz="1400" b="1" i="1" dirty="0" smtClean="0">
                <a:solidFill>
                  <a:srgbClr val="44546A">
                    <a:lumMod val="75000"/>
                  </a:srgbClr>
                </a:solidFill>
              </a:rPr>
              <a:t>가 증가 할수록 </a:t>
            </a:r>
            <a:r>
              <a:rPr lang="en-US" altLang="ko-KR" sz="1400" b="1" i="1" dirty="0" smtClean="0">
                <a:solidFill>
                  <a:srgbClr val="44546A">
                    <a:lumMod val="75000"/>
                  </a:srgbClr>
                </a:solidFill>
              </a:rPr>
              <a:t>8 </a:t>
            </a:r>
            <a:r>
              <a:rPr lang="ko-KR" altLang="en-US" sz="1400" b="1" i="1" dirty="0" smtClean="0">
                <a:solidFill>
                  <a:srgbClr val="44546A">
                    <a:lumMod val="75000"/>
                  </a:srgbClr>
                </a:solidFill>
              </a:rPr>
              <a:t>개의 단위로 끊어서 정보를 가져와 주는 </a:t>
            </a:r>
            <a:r>
              <a:rPr lang="en-US" altLang="ko-KR" sz="1400" b="1" i="1" dirty="0">
                <a:solidFill>
                  <a:srgbClr val="44546A">
                    <a:lumMod val="75000"/>
                  </a:srgbClr>
                </a:solidFill>
              </a:rPr>
              <a:t> </a:t>
            </a:r>
            <a:r>
              <a:rPr lang="ko-KR" altLang="en-US" sz="1400" b="1" i="1" dirty="0" err="1" smtClean="0">
                <a:solidFill>
                  <a:srgbClr val="44546A">
                    <a:lumMod val="75000"/>
                  </a:srgbClr>
                </a:solidFill>
              </a:rPr>
              <a:t>메소드</a:t>
            </a:r>
            <a:r>
              <a:rPr lang="en-US" altLang="ko-KR" sz="1400" b="1" i="1" dirty="0" smtClean="0">
                <a:solidFill>
                  <a:srgbClr val="44546A">
                    <a:lumMod val="75000"/>
                  </a:srgbClr>
                </a:solidFill>
              </a:rPr>
              <a:t>(1)</a:t>
            </a:r>
            <a:r>
              <a:rPr lang="ko-KR" altLang="en-US" sz="1400" b="1" i="1" dirty="0" smtClean="0">
                <a:solidFill>
                  <a:srgbClr val="44546A">
                    <a:lumMod val="75000"/>
                  </a:srgbClr>
                </a:solidFill>
              </a:rPr>
              <a:t>와</a:t>
            </a:r>
            <a:r>
              <a:rPr lang="en-US" altLang="ko-KR" sz="1400" b="1" i="1" dirty="0" smtClean="0">
                <a:solidFill>
                  <a:srgbClr val="44546A">
                    <a:lumMod val="75000"/>
                  </a:srgbClr>
                </a:solidFill>
              </a:rPr>
              <a:t> </a:t>
            </a:r>
            <a:r>
              <a:rPr lang="ko-KR" altLang="en-US" sz="1400" b="1" i="1" dirty="0" err="1" smtClean="0">
                <a:solidFill>
                  <a:srgbClr val="44546A">
                    <a:lumMod val="75000"/>
                  </a:srgbClr>
                </a:solidFill>
              </a:rPr>
              <a:t>블린</a:t>
            </a:r>
            <a:r>
              <a:rPr lang="ko-KR" altLang="en-US" sz="1400" b="1" i="1" dirty="0" smtClean="0">
                <a:solidFill>
                  <a:srgbClr val="44546A">
                    <a:lumMod val="75000"/>
                  </a:srgbClr>
                </a:solidFill>
              </a:rPr>
              <a:t> 형태의 </a:t>
            </a:r>
            <a:r>
              <a:rPr lang="en-US" altLang="ko-KR" sz="1400" b="1" i="1" dirty="0" smtClean="0">
                <a:solidFill>
                  <a:srgbClr val="44546A">
                    <a:lumMod val="75000"/>
                  </a:srgbClr>
                </a:solidFill>
              </a:rPr>
              <a:t>8</a:t>
            </a:r>
            <a:r>
              <a:rPr lang="ko-KR" altLang="en-US" sz="1400" b="1" i="1" dirty="0" smtClean="0">
                <a:solidFill>
                  <a:srgbClr val="44546A">
                    <a:lumMod val="75000"/>
                  </a:srgbClr>
                </a:solidFill>
              </a:rPr>
              <a:t>번째 정보 이외 정보가 있을 시 </a:t>
            </a:r>
            <a:r>
              <a:rPr lang="en-US" altLang="ko-KR" sz="1400" b="1" i="1" dirty="0" smtClean="0">
                <a:solidFill>
                  <a:srgbClr val="44546A">
                    <a:lumMod val="75000"/>
                  </a:srgbClr>
                </a:solidFill>
              </a:rPr>
              <a:t>true</a:t>
            </a:r>
            <a:r>
              <a:rPr lang="ko-KR" altLang="en-US" sz="1400" b="1" i="1" dirty="0" smtClean="0">
                <a:solidFill>
                  <a:srgbClr val="44546A">
                    <a:lumMod val="75000"/>
                  </a:srgbClr>
                </a:solidFill>
              </a:rPr>
              <a:t>를 리턴 없을 시 </a:t>
            </a:r>
            <a:r>
              <a:rPr lang="en-US" altLang="ko-KR" sz="1400" b="1" i="1" dirty="0" smtClean="0">
                <a:solidFill>
                  <a:srgbClr val="44546A">
                    <a:lumMod val="75000"/>
                  </a:srgbClr>
                </a:solidFill>
              </a:rPr>
              <a:t>false</a:t>
            </a:r>
            <a:r>
              <a:rPr lang="ko-KR" altLang="en-US" sz="1400" b="1" i="1" dirty="0" smtClean="0">
                <a:solidFill>
                  <a:srgbClr val="44546A">
                    <a:lumMod val="75000"/>
                  </a:srgbClr>
                </a:solidFill>
              </a:rPr>
              <a:t>를 </a:t>
            </a:r>
            <a:r>
              <a:rPr lang="ko-KR" altLang="en-US" sz="1400" b="1" i="1" dirty="0" err="1" smtClean="0">
                <a:solidFill>
                  <a:srgbClr val="44546A">
                    <a:lumMod val="75000"/>
                  </a:srgbClr>
                </a:solidFill>
              </a:rPr>
              <a:t>리턴하는</a:t>
            </a:r>
            <a:r>
              <a:rPr lang="ko-KR" altLang="en-US" sz="1400" b="1" i="1" dirty="0" smtClean="0">
                <a:solidFill>
                  <a:srgbClr val="44546A">
                    <a:lumMod val="75000"/>
                  </a:srgbClr>
                </a:solidFill>
              </a:rPr>
              <a:t> </a:t>
            </a:r>
            <a:r>
              <a:rPr lang="ko-KR" altLang="en-US" sz="1400" b="1" i="1" dirty="0" err="1" smtClean="0">
                <a:solidFill>
                  <a:srgbClr val="44546A">
                    <a:lumMod val="75000"/>
                  </a:srgbClr>
                </a:solidFill>
              </a:rPr>
              <a:t>메소드</a:t>
            </a:r>
            <a:r>
              <a:rPr lang="en-US" altLang="ko-KR" sz="1400" b="1" i="1" dirty="0" smtClean="0">
                <a:solidFill>
                  <a:srgbClr val="44546A">
                    <a:lumMod val="75000"/>
                  </a:srgbClr>
                </a:solidFill>
              </a:rPr>
              <a:t>(2)</a:t>
            </a:r>
            <a:r>
              <a:rPr lang="ko-KR" altLang="en-US" sz="1400" b="1" i="1" dirty="0" smtClean="0">
                <a:solidFill>
                  <a:srgbClr val="44546A">
                    <a:lumMod val="75000"/>
                  </a:srgbClr>
                </a:solidFill>
              </a:rPr>
              <a:t>를 사용</a:t>
            </a:r>
            <a:endParaRPr lang="en-US" altLang="ko-KR" sz="1400" b="1" i="1" dirty="0" smtClean="0">
              <a:solidFill>
                <a:srgbClr val="44546A">
                  <a:lumMod val="75000"/>
                </a:srgbClr>
              </a:solidFill>
            </a:endParaRPr>
          </a:p>
          <a:p>
            <a:pPr marL="342900" indent="-342900">
              <a:lnSpc>
                <a:spcPct val="150000"/>
              </a:lnSpc>
              <a:buAutoNum type="arabicPeriod" startAt="2"/>
            </a:pPr>
            <a:r>
              <a:rPr lang="ko-KR" altLang="en-US" sz="1400" b="1" i="1" dirty="0" err="1" smtClean="0">
                <a:solidFill>
                  <a:srgbClr val="44546A">
                    <a:lumMod val="75000"/>
                  </a:srgbClr>
                </a:solidFill>
              </a:rPr>
              <a:t>메소드</a:t>
            </a:r>
            <a:r>
              <a:rPr lang="en-US" altLang="ko-KR" sz="1400" b="1" i="1" dirty="0" smtClean="0">
                <a:solidFill>
                  <a:srgbClr val="44546A">
                    <a:lumMod val="75000"/>
                  </a:srgbClr>
                </a:solidFill>
              </a:rPr>
              <a:t>(1)</a:t>
            </a:r>
            <a:r>
              <a:rPr lang="ko-KR" altLang="en-US" sz="1400" b="1" i="1" dirty="0" smtClean="0">
                <a:solidFill>
                  <a:srgbClr val="44546A">
                    <a:lumMod val="75000"/>
                  </a:srgbClr>
                </a:solidFill>
              </a:rPr>
              <a:t>를 </a:t>
            </a:r>
            <a:r>
              <a:rPr lang="ko-KR" altLang="en-US" sz="1400" b="1" i="1" dirty="0" err="1" smtClean="0">
                <a:solidFill>
                  <a:srgbClr val="44546A">
                    <a:lumMod val="75000"/>
                  </a:srgbClr>
                </a:solidFill>
              </a:rPr>
              <a:t>자바빈즈에</a:t>
            </a:r>
            <a:r>
              <a:rPr lang="ko-KR" altLang="en-US" sz="1400" b="1" i="1" dirty="0" smtClean="0">
                <a:solidFill>
                  <a:srgbClr val="44546A">
                    <a:lumMod val="75000"/>
                  </a:srgbClr>
                </a:solidFill>
              </a:rPr>
              <a:t> 넣어준 후 </a:t>
            </a:r>
            <a:r>
              <a:rPr lang="ko-KR" altLang="en-US" sz="1400" b="1" i="1" dirty="0" err="1" smtClean="0">
                <a:solidFill>
                  <a:srgbClr val="44546A">
                    <a:lumMod val="75000"/>
                  </a:srgbClr>
                </a:solidFill>
              </a:rPr>
              <a:t>자바빈즈의</a:t>
            </a:r>
            <a:r>
              <a:rPr lang="ko-KR" altLang="en-US" sz="1400" b="1" i="1" dirty="0" smtClean="0">
                <a:solidFill>
                  <a:srgbClr val="44546A">
                    <a:lumMod val="75000"/>
                  </a:srgbClr>
                </a:solidFill>
              </a:rPr>
              <a:t> 제목 가져와 넣어준다</a:t>
            </a:r>
            <a:r>
              <a:rPr lang="en-US" altLang="ko-KR" sz="1400" b="1" i="1" dirty="0" smtClean="0">
                <a:solidFill>
                  <a:srgbClr val="44546A">
                    <a:lumMod val="75000"/>
                  </a:srgbClr>
                </a:solidFill>
              </a:rPr>
              <a:t>.</a:t>
            </a:r>
          </a:p>
          <a:p>
            <a:pPr marL="342900" indent="-342900">
              <a:lnSpc>
                <a:spcPct val="150000"/>
              </a:lnSpc>
              <a:buAutoNum type="arabicPeriod" startAt="2"/>
            </a:pPr>
            <a:r>
              <a:rPr lang="ko-KR" altLang="en-US" sz="1400" b="1" i="1" dirty="0" err="1" smtClean="0">
                <a:solidFill>
                  <a:srgbClr val="44546A">
                    <a:lumMod val="75000"/>
                  </a:srgbClr>
                </a:solidFill>
              </a:rPr>
              <a:t>메소드</a:t>
            </a:r>
            <a:r>
              <a:rPr lang="en-US" altLang="ko-KR" sz="1400" b="1" i="1" dirty="0" smtClean="0">
                <a:solidFill>
                  <a:srgbClr val="44546A">
                    <a:lumMod val="75000"/>
                  </a:srgbClr>
                </a:solidFill>
              </a:rPr>
              <a:t>(2)</a:t>
            </a:r>
            <a:r>
              <a:rPr lang="ko-KR" altLang="en-US" sz="1400" b="1" i="1" dirty="0" smtClean="0">
                <a:solidFill>
                  <a:srgbClr val="44546A">
                    <a:lumMod val="75000"/>
                  </a:srgbClr>
                </a:solidFill>
              </a:rPr>
              <a:t>를 사용하여 만약 </a:t>
            </a:r>
            <a:r>
              <a:rPr lang="ko-KR" altLang="en-US" sz="1400" b="1" i="1" dirty="0" err="1" smtClean="0">
                <a:solidFill>
                  <a:srgbClr val="44546A">
                    <a:lumMod val="75000"/>
                  </a:srgbClr>
                </a:solidFill>
              </a:rPr>
              <a:t>메소드</a:t>
            </a:r>
            <a:r>
              <a:rPr lang="en-US" altLang="ko-KR" sz="1400" b="1" i="1" dirty="0" smtClean="0">
                <a:solidFill>
                  <a:srgbClr val="44546A">
                    <a:lumMod val="75000"/>
                  </a:srgbClr>
                </a:solidFill>
              </a:rPr>
              <a:t>(2)</a:t>
            </a:r>
            <a:r>
              <a:rPr lang="ko-KR" altLang="en-US" sz="1400" b="1" i="1" dirty="0" smtClean="0">
                <a:solidFill>
                  <a:srgbClr val="44546A">
                    <a:lumMod val="75000"/>
                  </a:srgbClr>
                </a:solidFill>
              </a:rPr>
              <a:t>가 </a:t>
            </a:r>
            <a:r>
              <a:rPr lang="en-US" altLang="ko-KR" sz="1400" b="1" i="1" dirty="0" smtClean="0">
                <a:solidFill>
                  <a:srgbClr val="44546A">
                    <a:lumMod val="75000"/>
                  </a:srgbClr>
                </a:solidFill>
              </a:rPr>
              <a:t>true </a:t>
            </a:r>
            <a:r>
              <a:rPr lang="ko-KR" altLang="en-US" sz="1400" b="1" i="1" dirty="0" smtClean="0">
                <a:solidFill>
                  <a:srgbClr val="44546A">
                    <a:lumMod val="75000"/>
                  </a:srgbClr>
                </a:solidFill>
              </a:rPr>
              <a:t>값을 반환하면 다음 페이지가 나오게 하고 </a:t>
            </a:r>
            <a:r>
              <a:rPr lang="en-US" altLang="ko-KR" sz="1400" b="1" i="1" dirty="0" err="1" smtClean="0">
                <a:solidFill>
                  <a:srgbClr val="44546A">
                    <a:lumMod val="75000"/>
                  </a:srgbClr>
                </a:solidFill>
              </a:rPr>
              <a:t>pagenumber</a:t>
            </a:r>
            <a:r>
              <a:rPr lang="ko-KR" altLang="en-US" sz="1400" b="1" i="1" dirty="0" smtClean="0">
                <a:solidFill>
                  <a:srgbClr val="44546A">
                    <a:lumMod val="75000"/>
                  </a:srgbClr>
                </a:solidFill>
              </a:rPr>
              <a:t>를 </a:t>
            </a:r>
            <a:r>
              <a:rPr lang="en-US" altLang="ko-KR" sz="1400" b="1" i="1" dirty="0" smtClean="0">
                <a:solidFill>
                  <a:srgbClr val="44546A">
                    <a:lumMod val="75000"/>
                  </a:srgbClr>
                </a:solidFill>
              </a:rPr>
              <a:t>+1</a:t>
            </a:r>
            <a:r>
              <a:rPr lang="ko-KR" altLang="en-US" sz="1400" b="1" i="1" dirty="0">
                <a:solidFill>
                  <a:srgbClr val="44546A">
                    <a:lumMod val="75000"/>
                  </a:srgbClr>
                </a:solidFill>
              </a:rPr>
              <a:t> </a:t>
            </a:r>
            <a:r>
              <a:rPr lang="ko-KR" altLang="en-US" sz="1400" b="1" i="1" dirty="0" smtClean="0">
                <a:solidFill>
                  <a:srgbClr val="44546A">
                    <a:lumMod val="75000"/>
                  </a:srgbClr>
                </a:solidFill>
              </a:rPr>
              <a:t>하고 다음페이지에 변수를 전달 </a:t>
            </a:r>
            <a:r>
              <a:rPr lang="ko-KR" altLang="en-US" sz="1400" b="1" i="1" dirty="0" err="1" smtClean="0">
                <a:solidFill>
                  <a:srgbClr val="44546A">
                    <a:lumMod val="75000"/>
                  </a:srgbClr>
                </a:solidFill>
              </a:rPr>
              <a:t>해주므로서</a:t>
            </a:r>
            <a:r>
              <a:rPr lang="ko-KR" altLang="en-US" sz="1400" b="1" i="1" dirty="0" smtClean="0">
                <a:solidFill>
                  <a:srgbClr val="44546A">
                    <a:lumMod val="75000"/>
                  </a:srgbClr>
                </a:solidFill>
              </a:rPr>
              <a:t> 다음페이지는 그 다음 </a:t>
            </a:r>
            <a:r>
              <a:rPr lang="en-US" altLang="ko-KR" sz="1400" b="1" i="1" dirty="0" smtClean="0">
                <a:solidFill>
                  <a:srgbClr val="44546A">
                    <a:lumMod val="75000"/>
                  </a:srgbClr>
                </a:solidFill>
              </a:rPr>
              <a:t>8</a:t>
            </a:r>
            <a:r>
              <a:rPr lang="ko-KR" altLang="en-US" sz="1400" b="1" i="1" dirty="0" smtClean="0">
                <a:solidFill>
                  <a:srgbClr val="44546A">
                    <a:lumMod val="75000"/>
                  </a:srgbClr>
                </a:solidFill>
              </a:rPr>
              <a:t>개의 페이지를 가져오게 만들었다</a:t>
            </a:r>
            <a:r>
              <a:rPr lang="en-US" altLang="ko-KR" sz="1400" b="1" i="1" dirty="0" smtClean="0">
                <a:solidFill>
                  <a:srgbClr val="44546A">
                    <a:lumMod val="75000"/>
                  </a:srgb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9118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/>
          <p:cNvSpPr/>
          <p:nvPr/>
        </p:nvSpPr>
        <p:spPr>
          <a:xfrm>
            <a:off x="9236" y="-47233"/>
            <a:ext cx="12192000" cy="698077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/>
          <p:cNvSpPr/>
          <p:nvPr/>
        </p:nvSpPr>
        <p:spPr>
          <a:xfrm>
            <a:off x="230909" y="1116564"/>
            <a:ext cx="11748655" cy="5598272"/>
          </a:xfrm>
          <a:prstGeom prst="rect">
            <a:avLst/>
          </a:prstGeom>
          <a:solidFill>
            <a:srgbClr val="FFFFFF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1" name="자유형 40"/>
          <p:cNvSpPr/>
          <p:nvPr/>
        </p:nvSpPr>
        <p:spPr>
          <a:xfrm>
            <a:off x="230909" y="183821"/>
            <a:ext cx="11748655" cy="919786"/>
          </a:xfrm>
          <a:custGeom>
            <a:avLst/>
            <a:gdLst>
              <a:gd name="connsiteX0" fmla="*/ 265378 w 11748655"/>
              <a:gd name="connsiteY0" fmla="*/ 0 h 919786"/>
              <a:gd name="connsiteX1" fmla="*/ 341488 w 11748655"/>
              <a:gd name="connsiteY1" fmla="*/ 0 h 919786"/>
              <a:gd name="connsiteX2" fmla="*/ 456938 w 11748655"/>
              <a:gd name="connsiteY2" fmla="*/ 0 h 919786"/>
              <a:gd name="connsiteX3" fmla="*/ 2535124 w 11748655"/>
              <a:gd name="connsiteY3" fmla="*/ 0 h 919786"/>
              <a:gd name="connsiteX4" fmla="*/ 2535124 w 11748655"/>
              <a:gd name="connsiteY4" fmla="*/ 1 h 919786"/>
              <a:gd name="connsiteX5" fmla="*/ 2652650 w 11748655"/>
              <a:gd name="connsiteY5" fmla="*/ 1 h 919786"/>
              <a:gd name="connsiteX6" fmla="*/ 2844210 w 11748655"/>
              <a:gd name="connsiteY6" fmla="*/ 191561 h 919786"/>
              <a:gd name="connsiteX7" fmla="*/ 2914048 w 11748655"/>
              <a:gd name="connsiteY7" fmla="*/ 379593 h 919786"/>
              <a:gd name="connsiteX8" fmla="*/ 11748655 w 11748655"/>
              <a:gd name="connsiteY8" fmla="*/ 379593 h 919786"/>
              <a:gd name="connsiteX9" fmla="*/ 11748655 w 11748655"/>
              <a:gd name="connsiteY9" fmla="*/ 662901 h 919786"/>
              <a:gd name="connsiteX10" fmla="*/ 11748655 w 11748655"/>
              <a:gd name="connsiteY10" fmla="*/ 767520 h 919786"/>
              <a:gd name="connsiteX11" fmla="*/ 11748655 w 11748655"/>
              <a:gd name="connsiteY11" fmla="*/ 919786 h 919786"/>
              <a:gd name="connsiteX12" fmla="*/ 0 w 11748655"/>
              <a:gd name="connsiteY12" fmla="*/ 919786 h 919786"/>
              <a:gd name="connsiteX13" fmla="*/ 0 w 11748655"/>
              <a:gd name="connsiteY13" fmla="*/ 767520 h 919786"/>
              <a:gd name="connsiteX14" fmla="*/ 0 w 11748655"/>
              <a:gd name="connsiteY14" fmla="*/ 662901 h 919786"/>
              <a:gd name="connsiteX15" fmla="*/ 0 w 11748655"/>
              <a:gd name="connsiteY15" fmla="*/ 390308 h 919786"/>
              <a:gd name="connsiteX16" fmla="*/ 0 w 11748655"/>
              <a:gd name="connsiteY16" fmla="*/ 379593 h 919786"/>
              <a:gd name="connsiteX17" fmla="*/ 3980 w 11748655"/>
              <a:gd name="connsiteY17" fmla="*/ 379593 h 919786"/>
              <a:gd name="connsiteX18" fmla="*/ 73818 w 11748655"/>
              <a:gd name="connsiteY18" fmla="*/ 191560 h 919786"/>
              <a:gd name="connsiteX19" fmla="*/ 265378 w 11748655"/>
              <a:gd name="connsiteY19" fmla="*/ 0 h 919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1748655" h="919786">
                <a:moveTo>
                  <a:pt x="265378" y="0"/>
                </a:moveTo>
                <a:lnTo>
                  <a:pt x="341488" y="0"/>
                </a:lnTo>
                <a:lnTo>
                  <a:pt x="456938" y="0"/>
                </a:lnTo>
                <a:lnTo>
                  <a:pt x="2535124" y="0"/>
                </a:lnTo>
                <a:lnTo>
                  <a:pt x="2535124" y="1"/>
                </a:lnTo>
                <a:lnTo>
                  <a:pt x="2652650" y="1"/>
                </a:lnTo>
                <a:cubicBezTo>
                  <a:pt x="2758446" y="1"/>
                  <a:pt x="2796585" y="81002"/>
                  <a:pt x="2844210" y="191561"/>
                </a:cubicBezTo>
                <a:lnTo>
                  <a:pt x="2914048" y="379593"/>
                </a:lnTo>
                <a:lnTo>
                  <a:pt x="11748655" y="379593"/>
                </a:lnTo>
                <a:lnTo>
                  <a:pt x="11748655" y="662901"/>
                </a:lnTo>
                <a:lnTo>
                  <a:pt x="11748655" y="767520"/>
                </a:lnTo>
                <a:lnTo>
                  <a:pt x="11748655" y="919786"/>
                </a:lnTo>
                <a:lnTo>
                  <a:pt x="0" y="919786"/>
                </a:lnTo>
                <a:lnTo>
                  <a:pt x="0" y="767520"/>
                </a:lnTo>
                <a:lnTo>
                  <a:pt x="0" y="662901"/>
                </a:lnTo>
                <a:lnTo>
                  <a:pt x="0" y="390308"/>
                </a:lnTo>
                <a:lnTo>
                  <a:pt x="0" y="379593"/>
                </a:lnTo>
                <a:lnTo>
                  <a:pt x="3980" y="379593"/>
                </a:lnTo>
                <a:lnTo>
                  <a:pt x="73818" y="191560"/>
                </a:lnTo>
                <a:cubicBezTo>
                  <a:pt x="121443" y="81001"/>
                  <a:pt x="159582" y="0"/>
                  <a:pt x="265378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3" name="평행 사변형 42"/>
          <p:cNvSpPr/>
          <p:nvPr/>
        </p:nvSpPr>
        <p:spPr>
          <a:xfrm flipH="1">
            <a:off x="3095624" y="183822"/>
            <a:ext cx="670187" cy="376568"/>
          </a:xfrm>
          <a:prstGeom prst="parallelogram">
            <a:avLst>
              <a:gd name="adj" fmla="val 37277"/>
            </a:avLst>
          </a:prstGeom>
          <a:solidFill>
            <a:schemeClr val="accent3">
              <a:lumMod val="40000"/>
              <a:lumOff val="60000"/>
            </a:schemeClr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+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505979" y="142362"/>
            <a:ext cx="2324100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b="1" i="1" dirty="0">
                <a:solidFill>
                  <a:srgbClr val="44546A">
                    <a:lumMod val="75000"/>
                  </a:srgbClr>
                </a:solidFill>
              </a:rPr>
              <a:t>Search</a:t>
            </a:r>
          </a:p>
        </p:txBody>
      </p:sp>
      <p:sp>
        <p:nvSpPr>
          <p:cNvPr id="52" name="직사각형 51"/>
          <p:cNvSpPr/>
          <p:nvPr/>
        </p:nvSpPr>
        <p:spPr>
          <a:xfrm>
            <a:off x="505979" y="733548"/>
            <a:ext cx="2324100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i="1" dirty="0">
                <a:solidFill>
                  <a:srgbClr val="44546A">
                    <a:lumMod val="75000"/>
                  </a:srgbClr>
                </a:solidFill>
              </a:rPr>
              <a:t>검색 페이지</a:t>
            </a:r>
            <a:endParaRPr lang="en-US" altLang="ko-KR" sz="1400" b="1" i="1" dirty="0">
              <a:solidFill>
                <a:srgbClr val="44546A">
                  <a:lumMod val="75000"/>
                </a:srgbClr>
              </a:solidFill>
            </a:endParaRPr>
          </a:p>
        </p:txBody>
      </p:sp>
      <p:pic>
        <p:nvPicPr>
          <p:cNvPr id="3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5311E508-ADB4-41F4-B230-4FD081A4215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50" t="6980" r="26471"/>
          <a:stretch/>
        </p:blipFill>
        <p:spPr>
          <a:xfrm>
            <a:off x="0" y="3745445"/>
            <a:ext cx="3076918" cy="3214163"/>
          </a:xfrm>
          <a:prstGeom prst="rect">
            <a:avLst/>
          </a:prstGeom>
          <a:ln>
            <a:solidFill>
              <a:srgbClr val="FFC000"/>
            </a:solidFill>
          </a:ln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A23697AB-D9B6-4306-9857-C095CE2A5840}"/>
              </a:ext>
            </a:extLst>
          </p:cNvPr>
          <p:cNvSpPr txBox="1"/>
          <p:nvPr/>
        </p:nvSpPr>
        <p:spPr>
          <a:xfrm>
            <a:off x="10367" y="3508135"/>
            <a:ext cx="673582" cy="230832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900" b="1" dirty="0" err="1">
                <a:solidFill>
                  <a:schemeClr val="bg1"/>
                </a:solidFill>
              </a:rPr>
              <a:t>index.jsp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FC85AF16-D2A8-43FA-B583-F9372DCE0F60}"/>
              </a:ext>
            </a:extLst>
          </p:cNvPr>
          <p:cNvSpPr/>
          <p:nvPr/>
        </p:nvSpPr>
        <p:spPr>
          <a:xfrm>
            <a:off x="596880" y="4468452"/>
            <a:ext cx="1744386" cy="2308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9" name="그림 48" descr="텍스트이(가) 표시된 사진&#10;&#10;자동 생성된 설명">
            <a:extLst>
              <a:ext uri="{FF2B5EF4-FFF2-40B4-BE49-F238E27FC236}">
                <a16:creationId xmlns:a16="http://schemas.microsoft.com/office/drawing/2014/main" id="{70D95789-219F-447A-AE11-B67BD3EA412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23" t="14422" r="16365" b="26736"/>
          <a:stretch/>
        </p:blipFill>
        <p:spPr>
          <a:xfrm>
            <a:off x="257587" y="1122680"/>
            <a:ext cx="7016447" cy="2418230"/>
          </a:xfrm>
          <a:prstGeom prst="rect">
            <a:avLst/>
          </a:prstGeom>
          <a:ln>
            <a:solidFill>
              <a:srgbClr val="FFC000"/>
            </a:solidFill>
          </a:ln>
        </p:spPr>
      </p:pic>
      <p:pic>
        <p:nvPicPr>
          <p:cNvPr id="48" name="그림 47" descr="텍스트이(가) 표시된 사진&#10;&#10;자동 생성된 설명">
            <a:extLst>
              <a:ext uri="{FF2B5EF4-FFF2-40B4-BE49-F238E27FC236}">
                <a16:creationId xmlns:a16="http://schemas.microsoft.com/office/drawing/2014/main" id="{3502AEF3-3DBF-4672-859F-BED09F8F7D3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53" b="50846"/>
          <a:stretch/>
        </p:blipFill>
        <p:spPr>
          <a:xfrm>
            <a:off x="3095624" y="4702624"/>
            <a:ext cx="6827246" cy="2272374"/>
          </a:xfrm>
          <a:prstGeom prst="rect">
            <a:avLst/>
          </a:prstGeom>
          <a:ln>
            <a:solidFill>
              <a:srgbClr val="FFC000"/>
            </a:solidFill>
          </a:ln>
        </p:spPr>
      </p:pic>
      <p:sp>
        <p:nvSpPr>
          <p:cNvPr id="50" name="직사각형 49">
            <a:extLst>
              <a:ext uri="{FF2B5EF4-FFF2-40B4-BE49-F238E27FC236}">
                <a16:creationId xmlns:a16="http://schemas.microsoft.com/office/drawing/2014/main" id="{F431F2D4-B00A-4AB5-9191-634A63C5D80E}"/>
              </a:ext>
            </a:extLst>
          </p:cNvPr>
          <p:cNvSpPr/>
          <p:nvPr/>
        </p:nvSpPr>
        <p:spPr>
          <a:xfrm>
            <a:off x="2830079" y="1403975"/>
            <a:ext cx="1940235" cy="25113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632E1718-29E2-4B31-8C99-AB45B80F38BF}"/>
              </a:ext>
            </a:extLst>
          </p:cNvPr>
          <p:cNvCxnSpPr>
            <a:cxnSpLocks/>
          </p:cNvCxnSpPr>
          <p:nvPr/>
        </p:nvCxnSpPr>
        <p:spPr>
          <a:xfrm rot="5400000">
            <a:off x="1880667" y="3171655"/>
            <a:ext cx="3053865" cy="20772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65EDB23A-6FB9-45DB-9758-2B816C0F4E4B}"/>
              </a:ext>
            </a:extLst>
          </p:cNvPr>
          <p:cNvSpPr txBox="1"/>
          <p:nvPr/>
        </p:nvSpPr>
        <p:spPr>
          <a:xfrm>
            <a:off x="230909" y="889558"/>
            <a:ext cx="723275" cy="230832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900" b="1" dirty="0" err="1">
                <a:solidFill>
                  <a:schemeClr val="bg1"/>
                </a:solidFill>
              </a:rPr>
              <a:t>search.jsp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cxnSp>
        <p:nvCxnSpPr>
          <p:cNvPr id="53" name="연결선: 꺾임 52">
            <a:extLst>
              <a:ext uri="{FF2B5EF4-FFF2-40B4-BE49-F238E27FC236}">
                <a16:creationId xmlns:a16="http://schemas.microsoft.com/office/drawing/2014/main" id="{1DC1998A-D99F-4568-AF5B-A859D2871EC6}"/>
              </a:ext>
            </a:extLst>
          </p:cNvPr>
          <p:cNvCxnSpPr>
            <a:cxnSpLocks/>
            <a:endCxn id="57" idx="2"/>
          </p:cNvCxnSpPr>
          <p:nvPr/>
        </p:nvCxnSpPr>
        <p:spPr>
          <a:xfrm rot="16200000" flipV="1">
            <a:off x="6153129" y="4508599"/>
            <a:ext cx="383113" cy="4937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그림 56" descr="텍스트이(가) 표시된 사진&#10;&#10;자동 생성된 설명">
            <a:extLst>
              <a:ext uri="{FF2B5EF4-FFF2-40B4-BE49-F238E27FC236}">
                <a16:creationId xmlns:a16="http://schemas.microsoft.com/office/drawing/2014/main" id="{0604795F-3991-470D-B4FD-B207C41BD72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17" r="2172" b="62035"/>
          <a:stretch/>
        </p:blipFill>
        <p:spPr>
          <a:xfrm>
            <a:off x="3601553" y="2903233"/>
            <a:ext cx="5481325" cy="1416278"/>
          </a:xfrm>
          <a:prstGeom prst="rect">
            <a:avLst/>
          </a:prstGeom>
          <a:ln>
            <a:solidFill>
              <a:srgbClr val="FFC000"/>
            </a:solidFill>
          </a:ln>
        </p:spPr>
      </p:pic>
      <p:cxnSp>
        <p:nvCxnSpPr>
          <p:cNvPr id="61" name="연결선: 꺾임 60">
            <a:extLst>
              <a:ext uri="{FF2B5EF4-FFF2-40B4-BE49-F238E27FC236}">
                <a16:creationId xmlns:a16="http://schemas.microsoft.com/office/drawing/2014/main" id="{07D70758-A7FC-4ACC-8869-A55A5421C4A9}"/>
              </a:ext>
            </a:extLst>
          </p:cNvPr>
          <p:cNvCxnSpPr>
            <a:cxnSpLocks/>
          </p:cNvCxnSpPr>
          <p:nvPr/>
        </p:nvCxnSpPr>
        <p:spPr>
          <a:xfrm rot="16200000" flipV="1">
            <a:off x="1080035" y="4001668"/>
            <a:ext cx="1016672" cy="3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435A342-E197-488B-A737-9F97C890DBA6}"/>
              </a:ext>
            </a:extLst>
          </p:cNvPr>
          <p:cNvSpPr txBox="1"/>
          <p:nvPr/>
        </p:nvSpPr>
        <p:spPr>
          <a:xfrm>
            <a:off x="0" y="3745445"/>
            <a:ext cx="5141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1.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243C803-55ED-4181-9811-3FF7266F7C22}"/>
              </a:ext>
            </a:extLst>
          </p:cNvPr>
          <p:cNvSpPr txBox="1"/>
          <p:nvPr/>
        </p:nvSpPr>
        <p:spPr>
          <a:xfrm>
            <a:off x="171483" y="593517"/>
            <a:ext cx="5141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2.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0CF589A-4BA1-48EA-B4A7-7476E0A745DC}"/>
              </a:ext>
            </a:extLst>
          </p:cNvPr>
          <p:cNvSpPr txBox="1"/>
          <p:nvPr/>
        </p:nvSpPr>
        <p:spPr>
          <a:xfrm>
            <a:off x="3095624" y="4389952"/>
            <a:ext cx="5141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3.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0690A70-4368-42AE-B6EA-882E94DAE8B2}"/>
              </a:ext>
            </a:extLst>
          </p:cNvPr>
          <p:cNvSpPr txBox="1"/>
          <p:nvPr/>
        </p:nvSpPr>
        <p:spPr>
          <a:xfrm>
            <a:off x="3609252" y="2934294"/>
            <a:ext cx="5141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4.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90F614B-7FE5-408F-AE43-805A9A8E67A1}"/>
              </a:ext>
            </a:extLst>
          </p:cNvPr>
          <p:cNvSpPr txBox="1"/>
          <p:nvPr/>
        </p:nvSpPr>
        <p:spPr>
          <a:xfrm>
            <a:off x="7664308" y="1221765"/>
            <a:ext cx="4042022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1400" dirty="0" err="1"/>
              <a:t>index.jsp</a:t>
            </a:r>
            <a:r>
              <a:rPr lang="ko-KR" altLang="en-US" sz="1400" dirty="0"/>
              <a:t> 에서 검색어를 입력하면 </a:t>
            </a:r>
            <a:endParaRPr lang="en-US" altLang="ko-KR" sz="1400" dirty="0"/>
          </a:p>
          <a:p>
            <a:pPr marL="342900" indent="-342900">
              <a:buAutoNum type="arabicPeriod"/>
            </a:pPr>
            <a:r>
              <a:rPr lang="en-US" altLang="ko-KR" sz="1400" dirty="0" err="1"/>
              <a:t>search.jsp</a:t>
            </a:r>
            <a:r>
              <a:rPr lang="ko-KR" altLang="en-US" sz="1400" dirty="0"/>
              <a:t>에서 </a:t>
            </a:r>
            <a:r>
              <a:rPr lang="en-US" altLang="ko-KR" sz="1400" dirty="0" err="1"/>
              <a:t>showcategory</a:t>
            </a:r>
            <a:r>
              <a:rPr lang="en-US" altLang="ko-KR" sz="1400" dirty="0"/>
              <a:t> </a:t>
            </a:r>
            <a:r>
              <a:rPr lang="ko-KR" altLang="en-US" sz="1400" dirty="0"/>
              <a:t>메소드를 통해 검색어에 대한 랭킹리스트 들을 소 카테고리로 분류하여 보여준다</a:t>
            </a:r>
            <a:endParaRPr lang="en-US" altLang="ko-KR" sz="1400" dirty="0"/>
          </a:p>
          <a:p>
            <a:pPr marL="342900" indent="-342900">
              <a:buAutoNum type="arabicPeriod"/>
            </a:pPr>
            <a:r>
              <a:rPr lang="en-US" altLang="ko-KR" sz="1400" dirty="0" err="1"/>
              <a:t>showcategory</a:t>
            </a:r>
            <a:r>
              <a:rPr lang="ko-KR" altLang="en-US" sz="1400" dirty="0"/>
              <a:t>의 메소드는 다음과 같으며</a:t>
            </a:r>
            <a:r>
              <a:rPr lang="en-US" altLang="ko-KR" sz="1400" dirty="0"/>
              <a:t>, </a:t>
            </a:r>
          </a:p>
          <a:p>
            <a:r>
              <a:rPr lang="en-US" altLang="ko-KR" sz="1400" dirty="0"/>
              <a:t>     </a:t>
            </a:r>
            <a:r>
              <a:rPr lang="ko-KR" altLang="en-US" sz="1400" dirty="0"/>
              <a:t>소 카테고리 이름 </a:t>
            </a:r>
            <a:r>
              <a:rPr lang="en-US" altLang="ko-KR" sz="1400" dirty="0"/>
              <a:t>+ </a:t>
            </a:r>
            <a:r>
              <a:rPr lang="ko-KR" altLang="en-US" sz="1400" dirty="0"/>
              <a:t>대 카테고리 이름으로   </a:t>
            </a:r>
            <a:endParaRPr lang="en-US" altLang="ko-KR" sz="1400" dirty="0"/>
          </a:p>
          <a:p>
            <a:r>
              <a:rPr lang="en-US" altLang="ko-KR" sz="1400" dirty="0"/>
              <a:t>     </a:t>
            </a:r>
            <a:r>
              <a:rPr lang="ko-KR" altLang="en-US" sz="1400" dirty="0"/>
              <a:t>분류 된다</a:t>
            </a:r>
            <a:r>
              <a:rPr lang="en-US" altLang="ko-KR" sz="1400" dirty="0"/>
              <a:t>.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DDF61BC-FC05-48E1-AECA-C4E8511FD0A9}"/>
              </a:ext>
            </a:extLst>
          </p:cNvPr>
          <p:cNvSpPr txBox="1"/>
          <p:nvPr/>
        </p:nvSpPr>
        <p:spPr>
          <a:xfrm>
            <a:off x="9138299" y="2903233"/>
            <a:ext cx="25507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4. </a:t>
            </a:r>
            <a:r>
              <a:rPr lang="ko-KR" altLang="en-US" sz="1400" dirty="0"/>
              <a:t>결과는 다음과 같다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1412708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6" grpId="0" animBg="1"/>
      <p:bldP spid="50" grpId="0" animBg="1"/>
      <p:bldP spid="51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/>
          <p:cNvSpPr/>
          <p:nvPr/>
        </p:nvSpPr>
        <p:spPr>
          <a:xfrm>
            <a:off x="9236" y="-47233"/>
            <a:ext cx="12192000" cy="698077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/>
          <p:cNvSpPr/>
          <p:nvPr/>
        </p:nvSpPr>
        <p:spPr>
          <a:xfrm>
            <a:off x="230909" y="1116564"/>
            <a:ext cx="11748655" cy="5598272"/>
          </a:xfrm>
          <a:prstGeom prst="rect">
            <a:avLst/>
          </a:prstGeom>
          <a:solidFill>
            <a:srgbClr val="FFFFFF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1" name="자유형 40"/>
          <p:cNvSpPr/>
          <p:nvPr/>
        </p:nvSpPr>
        <p:spPr>
          <a:xfrm>
            <a:off x="230909" y="183823"/>
            <a:ext cx="11748655" cy="919786"/>
          </a:xfrm>
          <a:custGeom>
            <a:avLst/>
            <a:gdLst>
              <a:gd name="connsiteX0" fmla="*/ 265378 w 11748655"/>
              <a:gd name="connsiteY0" fmla="*/ 0 h 919786"/>
              <a:gd name="connsiteX1" fmla="*/ 341488 w 11748655"/>
              <a:gd name="connsiteY1" fmla="*/ 0 h 919786"/>
              <a:gd name="connsiteX2" fmla="*/ 456938 w 11748655"/>
              <a:gd name="connsiteY2" fmla="*/ 0 h 919786"/>
              <a:gd name="connsiteX3" fmla="*/ 2535124 w 11748655"/>
              <a:gd name="connsiteY3" fmla="*/ 0 h 919786"/>
              <a:gd name="connsiteX4" fmla="*/ 2535124 w 11748655"/>
              <a:gd name="connsiteY4" fmla="*/ 1 h 919786"/>
              <a:gd name="connsiteX5" fmla="*/ 2652650 w 11748655"/>
              <a:gd name="connsiteY5" fmla="*/ 1 h 919786"/>
              <a:gd name="connsiteX6" fmla="*/ 2844210 w 11748655"/>
              <a:gd name="connsiteY6" fmla="*/ 191561 h 919786"/>
              <a:gd name="connsiteX7" fmla="*/ 2914048 w 11748655"/>
              <a:gd name="connsiteY7" fmla="*/ 379593 h 919786"/>
              <a:gd name="connsiteX8" fmla="*/ 11748655 w 11748655"/>
              <a:gd name="connsiteY8" fmla="*/ 379593 h 919786"/>
              <a:gd name="connsiteX9" fmla="*/ 11748655 w 11748655"/>
              <a:gd name="connsiteY9" fmla="*/ 662901 h 919786"/>
              <a:gd name="connsiteX10" fmla="*/ 11748655 w 11748655"/>
              <a:gd name="connsiteY10" fmla="*/ 767520 h 919786"/>
              <a:gd name="connsiteX11" fmla="*/ 11748655 w 11748655"/>
              <a:gd name="connsiteY11" fmla="*/ 919786 h 919786"/>
              <a:gd name="connsiteX12" fmla="*/ 0 w 11748655"/>
              <a:gd name="connsiteY12" fmla="*/ 919786 h 919786"/>
              <a:gd name="connsiteX13" fmla="*/ 0 w 11748655"/>
              <a:gd name="connsiteY13" fmla="*/ 767520 h 919786"/>
              <a:gd name="connsiteX14" fmla="*/ 0 w 11748655"/>
              <a:gd name="connsiteY14" fmla="*/ 662901 h 919786"/>
              <a:gd name="connsiteX15" fmla="*/ 0 w 11748655"/>
              <a:gd name="connsiteY15" fmla="*/ 390308 h 919786"/>
              <a:gd name="connsiteX16" fmla="*/ 0 w 11748655"/>
              <a:gd name="connsiteY16" fmla="*/ 379593 h 919786"/>
              <a:gd name="connsiteX17" fmla="*/ 3980 w 11748655"/>
              <a:gd name="connsiteY17" fmla="*/ 379593 h 919786"/>
              <a:gd name="connsiteX18" fmla="*/ 73818 w 11748655"/>
              <a:gd name="connsiteY18" fmla="*/ 191560 h 919786"/>
              <a:gd name="connsiteX19" fmla="*/ 265378 w 11748655"/>
              <a:gd name="connsiteY19" fmla="*/ 0 h 919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1748655" h="919786">
                <a:moveTo>
                  <a:pt x="265378" y="0"/>
                </a:moveTo>
                <a:lnTo>
                  <a:pt x="341488" y="0"/>
                </a:lnTo>
                <a:lnTo>
                  <a:pt x="456938" y="0"/>
                </a:lnTo>
                <a:lnTo>
                  <a:pt x="2535124" y="0"/>
                </a:lnTo>
                <a:lnTo>
                  <a:pt x="2535124" y="1"/>
                </a:lnTo>
                <a:lnTo>
                  <a:pt x="2652650" y="1"/>
                </a:lnTo>
                <a:cubicBezTo>
                  <a:pt x="2758446" y="1"/>
                  <a:pt x="2796585" y="81002"/>
                  <a:pt x="2844210" y="191561"/>
                </a:cubicBezTo>
                <a:lnTo>
                  <a:pt x="2914048" y="379593"/>
                </a:lnTo>
                <a:lnTo>
                  <a:pt x="11748655" y="379593"/>
                </a:lnTo>
                <a:lnTo>
                  <a:pt x="11748655" y="662901"/>
                </a:lnTo>
                <a:lnTo>
                  <a:pt x="11748655" y="767520"/>
                </a:lnTo>
                <a:lnTo>
                  <a:pt x="11748655" y="919786"/>
                </a:lnTo>
                <a:lnTo>
                  <a:pt x="0" y="919786"/>
                </a:lnTo>
                <a:lnTo>
                  <a:pt x="0" y="767520"/>
                </a:lnTo>
                <a:lnTo>
                  <a:pt x="0" y="662901"/>
                </a:lnTo>
                <a:lnTo>
                  <a:pt x="0" y="390308"/>
                </a:lnTo>
                <a:lnTo>
                  <a:pt x="0" y="379593"/>
                </a:lnTo>
                <a:lnTo>
                  <a:pt x="3980" y="379593"/>
                </a:lnTo>
                <a:lnTo>
                  <a:pt x="73818" y="191560"/>
                </a:lnTo>
                <a:cubicBezTo>
                  <a:pt x="121443" y="81001"/>
                  <a:pt x="159582" y="0"/>
                  <a:pt x="265378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3" name="평행 사변형 42"/>
          <p:cNvSpPr/>
          <p:nvPr/>
        </p:nvSpPr>
        <p:spPr>
          <a:xfrm flipH="1">
            <a:off x="3095624" y="183822"/>
            <a:ext cx="670187" cy="376568"/>
          </a:xfrm>
          <a:prstGeom prst="parallelogram">
            <a:avLst>
              <a:gd name="adj" fmla="val 37277"/>
            </a:avLst>
          </a:prstGeom>
          <a:solidFill>
            <a:schemeClr val="accent3">
              <a:lumMod val="40000"/>
              <a:lumOff val="60000"/>
            </a:schemeClr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+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505979" y="142362"/>
            <a:ext cx="2324100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b="1" i="1" dirty="0">
                <a:solidFill>
                  <a:srgbClr val="44546A">
                    <a:lumMod val="75000"/>
                  </a:srgbClr>
                </a:solidFill>
              </a:rPr>
              <a:t>Search</a:t>
            </a:r>
          </a:p>
        </p:txBody>
      </p:sp>
      <p:sp>
        <p:nvSpPr>
          <p:cNvPr id="52" name="직사각형 51"/>
          <p:cNvSpPr/>
          <p:nvPr/>
        </p:nvSpPr>
        <p:spPr>
          <a:xfrm>
            <a:off x="505979" y="733548"/>
            <a:ext cx="2324100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i="1" dirty="0">
                <a:solidFill>
                  <a:srgbClr val="44546A">
                    <a:lumMod val="75000"/>
                  </a:srgbClr>
                </a:solidFill>
              </a:rPr>
              <a:t>검색 페이지</a:t>
            </a:r>
            <a:endParaRPr lang="en-US" altLang="ko-KR" sz="1400" b="1" i="1" dirty="0">
              <a:solidFill>
                <a:srgbClr val="44546A">
                  <a:lumMod val="75000"/>
                </a:srgbClr>
              </a:solidFill>
            </a:endParaRPr>
          </a:p>
        </p:txBody>
      </p:sp>
      <p:pic>
        <p:nvPicPr>
          <p:cNvPr id="20" name="그림 19" descr="텍스트이(가) 표시된 사진&#10;&#10;자동 생성된 설명">
            <a:extLst>
              <a:ext uri="{FF2B5EF4-FFF2-40B4-BE49-F238E27FC236}">
                <a16:creationId xmlns:a16="http://schemas.microsoft.com/office/drawing/2014/main" id="{11606532-908A-4BEC-8AE1-6F217EAF27D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792" y="4675338"/>
            <a:ext cx="2083514" cy="1998839"/>
          </a:xfrm>
          <a:prstGeom prst="rect">
            <a:avLst/>
          </a:prstGeom>
          <a:ln>
            <a:solidFill>
              <a:srgbClr val="FFC000"/>
            </a:solidFill>
          </a:ln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1596BF4-2EAE-4600-B0CB-126FEFB6A905}"/>
              </a:ext>
            </a:extLst>
          </p:cNvPr>
          <p:cNvSpPr txBox="1"/>
          <p:nvPr/>
        </p:nvSpPr>
        <p:spPr>
          <a:xfrm>
            <a:off x="315792" y="4463371"/>
            <a:ext cx="723275" cy="230832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900" b="1" dirty="0" err="1">
                <a:solidFill>
                  <a:schemeClr val="bg1"/>
                </a:solidFill>
              </a:rPr>
              <a:t>search.jsp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E362FCF-C3BE-4000-8038-57A47CC3C389}"/>
              </a:ext>
            </a:extLst>
          </p:cNvPr>
          <p:cNvSpPr/>
          <p:nvPr/>
        </p:nvSpPr>
        <p:spPr>
          <a:xfrm>
            <a:off x="246021" y="5160027"/>
            <a:ext cx="2223016" cy="2308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79E0CFE1-4230-477F-8164-A43245B5EE2F}"/>
              </a:ext>
            </a:extLst>
          </p:cNvPr>
          <p:cNvCxnSpPr>
            <a:cxnSpLocks/>
            <a:stCxn id="22" idx="3"/>
          </p:cNvCxnSpPr>
          <p:nvPr/>
        </p:nvCxnSpPr>
        <p:spPr>
          <a:xfrm flipV="1">
            <a:off x="2469037" y="4463371"/>
            <a:ext cx="221673" cy="812072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그림 26" descr="텍스트이(가) 표시된 사진&#10;&#10;자동 생성된 설명">
            <a:extLst>
              <a:ext uri="{FF2B5EF4-FFF2-40B4-BE49-F238E27FC236}">
                <a16:creationId xmlns:a16="http://schemas.microsoft.com/office/drawing/2014/main" id="{3AC74914-F171-4789-9C5E-395F04B3CDB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6" t="25338" r="-850" b="333"/>
          <a:stretch/>
        </p:blipFill>
        <p:spPr>
          <a:xfrm>
            <a:off x="179787" y="236040"/>
            <a:ext cx="7065804" cy="4167915"/>
          </a:xfrm>
          <a:prstGeom prst="rect">
            <a:avLst/>
          </a:prstGeom>
          <a:ln>
            <a:solidFill>
              <a:srgbClr val="FFC000"/>
            </a:solidFill>
          </a:ln>
        </p:spPr>
      </p:pic>
      <p:pic>
        <p:nvPicPr>
          <p:cNvPr id="26" name="그림 25" descr="텍스트이(가) 표시된 사진&#10;&#10;자동 생성된 설명">
            <a:extLst>
              <a:ext uri="{FF2B5EF4-FFF2-40B4-BE49-F238E27FC236}">
                <a16:creationId xmlns:a16="http://schemas.microsoft.com/office/drawing/2014/main" id="{142E95DB-DC0D-4547-AD5D-F1DF51DD3BB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1" b="51051"/>
          <a:stretch/>
        </p:blipFill>
        <p:spPr>
          <a:xfrm>
            <a:off x="5440512" y="162211"/>
            <a:ext cx="6797571" cy="3688315"/>
          </a:xfrm>
          <a:prstGeom prst="rect">
            <a:avLst/>
          </a:prstGeom>
          <a:ln>
            <a:solidFill>
              <a:srgbClr val="FFC000"/>
            </a:solidFill>
          </a:ln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72C1B54B-50F5-49C1-9C39-BD35221AB13F}"/>
              </a:ext>
            </a:extLst>
          </p:cNvPr>
          <p:cNvSpPr/>
          <p:nvPr/>
        </p:nvSpPr>
        <p:spPr>
          <a:xfrm>
            <a:off x="2619557" y="539471"/>
            <a:ext cx="2223016" cy="2308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BEC8C511-7D72-410C-9435-34BF7E00B138}"/>
              </a:ext>
            </a:extLst>
          </p:cNvPr>
          <p:cNvCxnSpPr>
            <a:cxnSpLocks/>
            <a:stCxn id="28" idx="3"/>
          </p:cNvCxnSpPr>
          <p:nvPr/>
        </p:nvCxnSpPr>
        <p:spPr>
          <a:xfrm>
            <a:off x="4842573" y="654887"/>
            <a:ext cx="586676" cy="8390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A01509E7-73C5-4B55-8D29-2D253E4FB3DF}"/>
              </a:ext>
            </a:extLst>
          </p:cNvPr>
          <p:cNvSpPr txBox="1"/>
          <p:nvPr/>
        </p:nvSpPr>
        <p:spPr>
          <a:xfrm>
            <a:off x="753234" y="5208"/>
            <a:ext cx="788999" cy="230832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900" b="1" dirty="0" err="1">
                <a:solidFill>
                  <a:schemeClr val="bg1"/>
                </a:solidFill>
              </a:rPr>
              <a:t>ranking.jsp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DFF8D05-2298-4421-A296-75019CB4CB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2744" y="3781445"/>
            <a:ext cx="3786892" cy="3086197"/>
          </a:xfrm>
          <a:prstGeom prst="rect">
            <a:avLst/>
          </a:prstGeom>
          <a:ln>
            <a:solidFill>
              <a:srgbClr val="FFC000"/>
            </a:solidFill>
          </a:ln>
        </p:spPr>
      </p:pic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3C9EF1A4-2A25-4E1F-A7A2-9DB206D77944}"/>
              </a:ext>
            </a:extLst>
          </p:cNvPr>
          <p:cNvCxnSpPr>
            <a:cxnSpLocks/>
          </p:cNvCxnSpPr>
          <p:nvPr/>
        </p:nvCxnSpPr>
        <p:spPr>
          <a:xfrm rot="5400000">
            <a:off x="7767822" y="3994942"/>
            <a:ext cx="391673" cy="221673"/>
          </a:xfrm>
          <a:prstGeom prst="bentConnector3">
            <a:avLst>
              <a:gd name="adj1" fmla="val 98745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7B9A51C3-A31F-405D-9629-D6175533ADE8}"/>
              </a:ext>
            </a:extLst>
          </p:cNvPr>
          <p:cNvSpPr txBox="1"/>
          <p:nvPr/>
        </p:nvSpPr>
        <p:spPr>
          <a:xfrm>
            <a:off x="268577" y="4691884"/>
            <a:ext cx="5141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1.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E3ADD2C-C0D0-4C44-A75D-8304A6560633}"/>
              </a:ext>
            </a:extLst>
          </p:cNvPr>
          <p:cNvSpPr txBox="1"/>
          <p:nvPr/>
        </p:nvSpPr>
        <p:spPr>
          <a:xfrm>
            <a:off x="438201" y="-16092"/>
            <a:ext cx="5141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2.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E385AB9-84A2-481E-B102-52E8AF56E5DA}"/>
              </a:ext>
            </a:extLst>
          </p:cNvPr>
          <p:cNvSpPr txBox="1"/>
          <p:nvPr/>
        </p:nvSpPr>
        <p:spPr>
          <a:xfrm>
            <a:off x="5361577" y="58944"/>
            <a:ext cx="5141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3.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A0D0B21-4ABC-4DE4-9F0E-AC582EF93D08}"/>
              </a:ext>
            </a:extLst>
          </p:cNvPr>
          <p:cNvSpPr txBox="1"/>
          <p:nvPr/>
        </p:nvSpPr>
        <p:spPr>
          <a:xfrm>
            <a:off x="4062685" y="3715550"/>
            <a:ext cx="5141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4.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C071259-D64B-432F-B829-BF21A4CBE004}"/>
              </a:ext>
            </a:extLst>
          </p:cNvPr>
          <p:cNvSpPr txBox="1"/>
          <p:nvPr/>
        </p:nvSpPr>
        <p:spPr>
          <a:xfrm>
            <a:off x="7919069" y="4632045"/>
            <a:ext cx="40420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1400" dirty="0" err="1"/>
              <a:t>search.jsp</a:t>
            </a:r>
            <a:r>
              <a:rPr lang="ko-KR" altLang="en-US" sz="1400" dirty="0"/>
              <a:t> 에서 버튼을 클릭하면 해당 값을 </a:t>
            </a:r>
            <a:r>
              <a:rPr lang="en-US" altLang="ko-KR" sz="1400" dirty="0" err="1"/>
              <a:t>ranking.jsp</a:t>
            </a:r>
            <a:r>
              <a:rPr lang="ko-KR" altLang="en-US" sz="1400" dirty="0"/>
              <a:t>에 </a:t>
            </a:r>
            <a:r>
              <a:rPr lang="en-US" altLang="ko-KR" sz="1400" dirty="0" err="1"/>
              <a:t>showcate</a:t>
            </a:r>
            <a:r>
              <a:rPr lang="ko-KR" altLang="en-US" sz="1400" dirty="0"/>
              <a:t> 값으로 넘겨주고</a:t>
            </a:r>
            <a:r>
              <a:rPr lang="en-US" altLang="ko-KR" sz="1400" dirty="0"/>
              <a:t> </a:t>
            </a:r>
          </a:p>
          <a:p>
            <a:pPr marL="342900" indent="-342900">
              <a:buAutoNum type="arabicPeriod"/>
            </a:pPr>
            <a:r>
              <a:rPr lang="en-US" altLang="ko-KR" sz="1400" dirty="0" err="1"/>
              <a:t>ranking.jsp</a:t>
            </a:r>
            <a:r>
              <a:rPr lang="en-US" altLang="ko-KR" sz="1400" dirty="0"/>
              <a:t> </a:t>
            </a:r>
            <a:r>
              <a:rPr lang="ko-KR" altLang="en-US" sz="1400" dirty="0"/>
              <a:t>에서 </a:t>
            </a:r>
            <a:r>
              <a:rPr lang="en-US" altLang="ko-KR" sz="1400" dirty="0" err="1"/>
              <a:t>showcate</a:t>
            </a:r>
            <a:r>
              <a:rPr lang="en-US" altLang="ko-KR" sz="1400" dirty="0"/>
              <a:t> </a:t>
            </a:r>
            <a:r>
              <a:rPr lang="ko-KR" altLang="en-US" sz="1400" dirty="0"/>
              <a:t>값을 </a:t>
            </a:r>
            <a:endParaRPr lang="en-US" altLang="ko-KR" sz="1400" dirty="0"/>
          </a:p>
          <a:p>
            <a:pPr marL="342900" indent="-342900">
              <a:buAutoNum type="arabicPeriod"/>
            </a:pPr>
            <a:r>
              <a:rPr lang="en-US" altLang="ko-KR" sz="1400" dirty="0" err="1"/>
              <a:t>showranklist</a:t>
            </a:r>
            <a:r>
              <a:rPr lang="en-US" altLang="ko-KR" sz="1400" dirty="0"/>
              <a:t> </a:t>
            </a:r>
            <a:r>
              <a:rPr lang="ko-KR" altLang="en-US" sz="1400" dirty="0"/>
              <a:t>메서드에 인수로 넣어서 </a:t>
            </a:r>
            <a:endParaRPr lang="en-US" altLang="ko-KR" sz="1400" dirty="0"/>
          </a:p>
          <a:p>
            <a:pPr marL="342900" indent="-342900">
              <a:buAutoNum type="arabicPeriod"/>
            </a:pPr>
            <a:r>
              <a:rPr lang="ko-KR" altLang="en-US" sz="1400" dirty="0"/>
              <a:t>다음과 같은 값들을 리스트로 반환하여 보여준다</a:t>
            </a:r>
            <a:r>
              <a:rPr lang="en-US" altLang="ko-KR" sz="1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45885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8" grpId="0" animBg="1"/>
      <p:bldP spid="31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/>
          <p:cNvSpPr/>
          <p:nvPr/>
        </p:nvSpPr>
        <p:spPr>
          <a:xfrm>
            <a:off x="9236" y="-47233"/>
            <a:ext cx="12192000" cy="698077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/>
          <p:cNvSpPr/>
          <p:nvPr/>
        </p:nvSpPr>
        <p:spPr>
          <a:xfrm>
            <a:off x="230909" y="1116564"/>
            <a:ext cx="11748655" cy="5598272"/>
          </a:xfrm>
          <a:prstGeom prst="rect">
            <a:avLst/>
          </a:prstGeom>
          <a:solidFill>
            <a:srgbClr val="FFFFFF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1" name="자유형 40"/>
          <p:cNvSpPr/>
          <p:nvPr/>
        </p:nvSpPr>
        <p:spPr>
          <a:xfrm>
            <a:off x="230909" y="183823"/>
            <a:ext cx="11748655" cy="919786"/>
          </a:xfrm>
          <a:custGeom>
            <a:avLst/>
            <a:gdLst>
              <a:gd name="connsiteX0" fmla="*/ 265378 w 11748655"/>
              <a:gd name="connsiteY0" fmla="*/ 0 h 919786"/>
              <a:gd name="connsiteX1" fmla="*/ 341488 w 11748655"/>
              <a:gd name="connsiteY1" fmla="*/ 0 h 919786"/>
              <a:gd name="connsiteX2" fmla="*/ 456938 w 11748655"/>
              <a:gd name="connsiteY2" fmla="*/ 0 h 919786"/>
              <a:gd name="connsiteX3" fmla="*/ 2535124 w 11748655"/>
              <a:gd name="connsiteY3" fmla="*/ 0 h 919786"/>
              <a:gd name="connsiteX4" fmla="*/ 2535124 w 11748655"/>
              <a:gd name="connsiteY4" fmla="*/ 1 h 919786"/>
              <a:gd name="connsiteX5" fmla="*/ 2652650 w 11748655"/>
              <a:gd name="connsiteY5" fmla="*/ 1 h 919786"/>
              <a:gd name="connsiteX6" fmla="*/ 2844210 w 11748655"/>
              <a:gd name="connsiteY6" fmla="*/ 191561 h 919786"/>
              <a:gd name="connsiteX7" fmla="*/ 2914048 w 11748655"/>
              <a:gd name="connsiteY7" fmla="*/ 379593 h 919786"/>
              <a:gd name="connsiteX8" fmla="*/ 11748655 w 11748655"/>
              <a:gd name="connsiteY8" fmla="*/ 379593 h 919786"/>
              <a:gd name="connsiteX9" fmla="*/ 11748655 w 11748655"/>
              <a:gd name="connsiteY9" fmla="*/ 662901 h 919786"/>
              <a:gd name="connsiteX10" fmla="*/ 11748655 w 11748655"/>
              <a:gd name="connsiteY10" fmla="*/ 767520 h 919786"/>
              <a:gd name="connsiteX11" fmla="*/ 11748655 w 11748655"/>
              <a:gd name="connsiteY11" fmla="*/ 919786 h 919786"/>
              <a:gd name="connsiteX12" fmla="*/ 0 w 11748655"/>
              <a:gd name="connsiteY12" fmla="*/ 919786 h 919786"/>
              <a:gd name="connsiteX13" fmla="*/ 0 w 11748655"/>
              <a:gd name="connsiteY13" fmla="*/ 767520 h 919786"/>
              <a:gd name="connsiteX14" fmla="*/ 0 w 11748655"/>
              <a:gd name="connsiteY14" fmla="*/ 662901 h 919786"/>
              <a:gd name="connsiteX15" fmla="*/ 0 w 11748655"/>
              <a:gd name="connsiteY15" fmla="*/ 390308 h 919786"/>
              <a:gd name="connsiteX16" fmla="*/ 0 w 11748655"/>
              <a:gd name="connsiteY16" fmla="*/ 379593 h 919786"/>
              <a:gd name="connsiteX17" fmla="*/ 3980 w 11748655"/>
              <a:gd name="connsiteY17" fmla="*/ 379593 h 919786"/>
              <a:gd name="connsiteX18" fmla="*/ 73818 w 11748655"/>
              <a:gd name="connsiteY18" fmla="*/ 191560 h 919786"/>
              <a:gd name="connsiteX19" fmla="*/ 265378 w 11748655"/>
              <a:gd name="connsiteY19" fmla="*/ 0 h 919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1748655" h="919786">
                <a:moveTo>
                  <a:pt x="265378" y="0"/>
                </a:moveTo>
                <a:lnTo>
                  <a:pt x="341488" y="0"/>
                </a:lnTo>
                <a:lnTo>
                  <a:pt x="456938" y="0"/>
                </a:lnTo>
                <a:lnTo>
                  <a:pt x="2535124" y="0"/>
                </a:lnTo>
                <a:lnTo>
                  <a:pt x="2535124" y="1"/>
                </a:lnTo>
                <a:lnTo>
                  <a:pt x="2652650" y="1"/>
                </a:lnTo>
                <a:cubicBezTo>
                  <a:pt x="2758446" y="1"/>
                  <a:pt x="2796585" y="81002"/>
                  <a:pt x="2844210" y="191561"/>
                </a:cubicBezTo>
                <a:lnTo>
                  <a:pt x="2914048" y="379593"/>
                </a:lnTo>
                <a:lnTo>
                  <a:pt x="11748655" y="379593"/>
                </a:lnTo>
                <a:lnTo>
                  <a:pt x="11748655" y="662901"/>
                </a:lnTo>
                <a:lnTo>
                  <a:pt x="11748655" y="767520"/>
                </a:lnTo>
                <a:lnTo>
                  <a:pt x="11748655" y="919786"/>
                </a:lnTo>
                <a:lnTo>
                  <a:pt x="0" y="919786"/>
                </a:lnTo>
                <a:lnTo>
                  <a:pt x="0" y="767520"/>
                </a:lnTo>
                <a:lnTo>
                  <a:pt x="0" y="662901"/>
                </a:lnTo>
                <a:lnTo>
                  <a:pt x="0" y="390308"/>
                </a:lnTo>
                <a:lnTo>
                  <a:pt x="0" y="379593"/>
                </a:lnTo>
                <a:lnTo>
                  <a:pt x="3980" y="379593"/>
                </a:lnTo>
                <a:lnTo>
                  <a:pt x="73818" y="191560"/>
                </a:lnTo>
                <a:cubicBezTo>
                  <a:pt x="121443" y="81001"/>
                  <a:pt x="159582" y="0"/>
                  <a:pt x="265378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3" name="평행 사변형 42"/>
          <p:cNvSpPr/>
          <p:nvPr/>
        </p:nvSpPr>
        <p:spPr>
          <a:xfrm flipH="1">
            <a:off x="3095624" y="183822"/>
            <a:ext cx="670187" cy="376568"/>
          </a:xfrm>
          <a:prstGeom prst="parallelogram">
            <a:avLst>
              <a:gd name="adj" fmla="val 37277"/>
            </a:avLst>
          </a:prstGeom>
          <a:solidFill>
            <a:schemeClr val="accent3">
              <a:lumMod val="40000"/>
              <a:lumOff val="60000"/>
            </a:schemeClr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+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505979" y="142362"/>
            <a:ext cx="2324100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b="1" i="1" dirty="0">
                <a:solidFill>
                  <a:srgbClr val="44546A">
                    <a:lumMod val="75000"/>
                  </a:srgbClr>
                </a:solidFill>
              </a:rPr>
              <a:t>Search</a:t>
            </a:r>
          </a:p>
        </p:txBody>
      </p:sp>
      <p:sp>
        <p:nvSpPr>
          <p:cNvPr id="52" name="직사각형 51"/>
          <p:cNvSpPr/>
          <p:nvPr/>
        </p:nvSpPr>
        <p:spPr>
          <a:xfrm>
            <a:off x="505979" y="733548"/>
            <a:ext cx="2324100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i="1" dirty="0">
                <a:solidFill>
                  <a:srgbClr val="44546A">
                    <a:lumMod val="75000"/>
                  </a:srgbClr>
                </a:solidFill>
              </a:rPr>
              <a:t>검색 페이지</a:t>
            </a:r>
            <a:endParaRPr lang="en-US" altLang="ko-KR" sz="1400" b="1" i="1" dirty="0">
              <a:solidFill>
                <a:srgbClr val="44546A">
                  <a:lumMod val="75000"/>
                </a:srgb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01509E7-73C5-4B55-8D29-2D253E4FB3DF}"/>
              </a:ext>
            </a:extLst>
          </p:cNvPr>
          <p:cNvSpPr txBox="1"/>
          <p:nvPr/>
        </p:nvSpPr>
        <p:spPr>
          <a:xfrm>
            <a:off x="3036217" y="1693905"/>
            <a:ext cx="788999" cy="230832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900" b="1" dirty="0" err="1">
                <a:solidFill>
                  <a:schemeClr val="bg1"/>
                </a:solidFill>
              </a:rPr>
              <a:t>ranking.jsp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DFF8D05-2298-4421-A296-75019CB4CB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4414" y="1937692"/>
            <a:ext cx="4519626" cy="3956016"/>
          </a:xfrm>
          <a:prstGeom prst="rect">
            <a:avLst/>
          </a:prstGeom>
          <a:ln>
            <a:solidFill>
              <a:srgbClr val="FFC000"/>
            </a:solidFill>
          </a:ln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9B61ADE3-66B3-496E-B230-DC779B47600D}"/>
              </a:ext>
            </a:extLst>
          </p:cNvPr>
          <p:cNvSpPr/>
          <p:nvPr/>
        </p:nvSpPr>
        <p:spPr>
          <a:xfrm>
            <a:off x="4759936" y="3358716"/>
            <a:ext cx="556641" cy="22417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연결선: 꺾임 23">
            <a:extLst>
              <a:ext uri="{FF2B5EF4-FFF2-40B4-BE49-F238E27FC236}">
                <a16:creationId xmlns:a16="http://schemas.microsoft.com/office/drawing/2014/main" id="{CA62D6A5-F7FC-4239-99F7-8B1571C70DB5}"/>
              </a:ext>
            </a:extLst>
          </p:cNvPr>
          <p:cNvCxnSpPr>
            <a:cxnSpLocks/>
            <a:stCxn id="19" idx="1"/>
          </p:cNvCxnSpPr>
          <p:nvPr/>
        </p:nvCxnSpPr>
        <p:spPr>
          <a:xfrm rot="10800000">
            <a:off x="2165028" y="4479582"/>
            <a:ext cx="2594908" cy="12700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91C21852-D5B5-4A73-A972-789F87B4E9AD}"/>
              </a:ext>
            </a:extLst>
          </p:cNvPr>
          <p:cNvGrpSpPr/>
          <p:nvPr/>
        </p:nvGrpSpPr>
        <p:grpSpPr>
          <a:xfrm>
            <a:off x="613475" y="4138011"/>
            <a:ext cx="2260600" cy="2173825"/>
            <a:chOff x="9575800" y="4343284"/>
            <a:chExt cx="2260600" cy="2173825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BA25F2A3-08A3-47BD-A106-9EAEF7167671}"/>
                </a:ext>
              </a:extLst>
            </p:cNvPr>
            <p:cNvSpPr/>
            <p:nvPr/>
          </p:nvSpPr>
          <p:spPr>
            <a:xfrm>
              <a:off x="9575800" y="4346802"/>
              <a:ext cx="2260600" cy="2170307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rgbClr val="FFC000"/>
                  </a:solidFill>
                </a:rPr>
                <a:t>상세정보 페이지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2BB7EE2-1301-4219-9E9C-C9CDEA081FA5}"/>
                </a:ext>
              </a:extLst>
            </p:cNvPr>
            <p:cNvSpPr txBox="1"/>
            <p:nvPr/>
          </p:nvSpPr>
          <p:spPr>
            <a:xfrm>
              <a:off x="9736139" y="4343284"/>
              <a:ext cx="848309" cy="230832"/>
            </a:xfrm>
            <a:prstGeom prst="rect">
              <a:avLst/>
            </a:prstGeom>
            <a:solidFill>
              <a:srgbClr val="FFC000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sz="900" b="1" dirty="0" err="1">
                  <a:solidFill>
                    <a:schemeClr val="bg1"/>
                  </a:solidFill>
                </a:rPr>
                <a:t>contents.jsp</a:t>
              </a:r>
              <a:endParaRPr lang="ko-KR" altLang="en-US" sz="9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CA84E433-3542-404A-8D7E-5A5B09286DF5}"/>
              </a:ext>
            </a:extLst>
          </p:cNvPr>
          <p:cNvSpPr/>
          <p:nvPr/>
        </p:nvSpPr>
        <p:spPr>
          <a:xfrm>
            <a:off x="5677580" y="3371417"/>
            <a:ext cx="556641" cy="2301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연결선: 꺾임 34">
            <a:extLst>
              <a:ext uri="{FF2B5EF4-FFF2-40B4-BE49-F238E27FC236}">
                <a16:creationId xmlns:a16="http://schemas.microsoft.com/office/drawing/2014/main" id="{6410CCD6-BA49-4602-821F-0B59B131E9F8}"/>
              </a:ext>
            </a:extLst>
          </p:cNvPr>
          <p:cNvCxnSpPr>
            <a:cxnSpLocks/>
          </p:cNvCxnSpPr>
          <p:nvPr/>
        </p:nvCxnSpPr>
        <p:spPr>
          <a:xfrm flipV="1">
            <a:off x="6234221" y="1937692"/>
            <a:ext cx="1538179" cy="1491308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EDBB1799-CF2A-44D9-A41A-AFBBD31361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0" y="1112740"/>
            <a:ext cx="4043747" cy="3751486"/>
          </a:xfrm>
          <a:prstGeom prst="rect">
            <a:avLst/>
          </a:prstGeom>
          <a:ln>
            <a:solidFill>
              <a:srgbClr val="FFC000"/>
            </a:solidFill>
          </a:ln>
        </p:spPr>
      </p:pic>
    </p:spTree>
    <p:extLst>
      <p:ext uri="{BB962C8B-B14F-4D97-AF65-F5344CB8AC3E}">
        <p14:creationId xmlns:p14="http://schemas.microsoft.com/office/powerpoint/2010/main" val="1634062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19" grpId="0" animBg="1"/>
      <p:bldP spid="34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505979" y="142362"/>
            <a:ext cx="2324100" cy="965071"/>
            <a:chOff x="505979" y="142362"/>
            <a:chExt cx="2324100" cy="965071"/>
          </a:xfrm>
        </p:grpSpPr>
        <p:sp>
          <p:nvSpPr>
            <p:cNvPr id="10" name="직사각형 9"/>
            <p:cNvSpPr/>
            <p:nvPr/>
          </p:nvSpPr>
          <p:spPr>
            <a:xfrm>
              <a:off x="505979" y="142362"/>
              <a:ext cx="2324100" cy="63678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defRPr lang="ko-KR" altLang="en-US"/>
              </a:pPr>
              <a:r>
                <a:rPr lang="en-US" altLang="ko-KR" sz="2400" b="1" i="1">
                  <a:solidFill>
                    <a:srgbClr val="44546A">
                      <a:lumMod val="75000"/>
                    </a:srgbClr>
                  </a:solidFill>
                </a:rPr>
                <a:t>Search</a:t>
              </a: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505979" y="733548"/>
              <a:ext cx="2324100" cy="40754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defRPr lang="ko-KR" altLang="en-US"/>
              </a:pPr>
              <a:r>
                <a:rPr lang="ko-KR" altLang="en-US" sz="1400" b="1" i="1">
                  <a:solidFill>
                    <a:srgbClr val="44546A">
                      <a:lumMod val="75000"/>
                    </a:srgbClr>
                  </a:solidFill>
                </a:rPr>
                <a:t>검색 결과 페이지</a:t>
              </a:r>
              <a:endParaRPr lang="en-US" altLang="ko-KR" sz="1400" b="1" i="1">
                <a:solidFill>
                  <a:srgbClr val="44546A">
                    <a:lumMod val="75000"/>
                  </a:srgbClr>
                </a:solidFill>
              </a:endParaRPr>
            </a:p>
          </p:txBody>
        </p:sp>
      </p:grpSp>
      <p:pic>
        <p:nvPicPr>
          <p:cNvPr id="2052" name="그림 205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777012" y="1141095"/>
            <a:ext cx="8714175" cy="5509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14237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505979" y="142362"/>
            <a:ext cx="3445819" cy="1006684"/>
            <a:chOff x="505979" y="142362"/>
            <a:chExt cx="3445819" cy="1006684"/>
          </a:xfrm>
        </p:grpSpPr>
        <p:sp>
          <p:nvSpPr>
            <p:cNvPr id="12" name="직사각형 11"/>
            <p:cNvSpPr/>
            <p:nvPr/>
          </p:nvSpPr>
          <p:spPr>
            <a:xfrm>
              <a:off x="505979" y="142362"/>
              <a:ext cx="2324100" cy="63678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defRPr lang="ko-KR" altLang="en-US"/>
              </a:pPr>
              <a:r>
                <a:rPr lang="en-US" altLang="ko-KR" sz="2400" b="1" i="1">
                  <a:solidFill>
                    <a:srgbClr val="44546A">
                      <a:lumMod val="75000"/>
                    </a:srgbClr>
                  </a:solidFill>
                </a:rPr>
                <a:t>Search</a:t>
              </a: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505979" y="733548"/>
              <a:ext cx="3445819" cy="4154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defRPr lang="ko-KR" altLang="en-US"/>
              </a:pPr>
              <a:r>
                <a:rPr lang="ko-KR" altLang="en-US" sz="1400" b="1" i="1">
                  <a:solidFill>
                    <a:srgbClr val="44546A">
                      <a:lumMod val="75000"/>
                    </a:srgbClr>
                  </a:solidFill>
                </a:rPr>
                <a:t>검색 결과 페이지 </a:t>
              </a:r>
              <a:r>
                <a:rPr lang="en-US" altLang="ko-KR" sz="1400" b="1" i="1">
                  <a:solidFill>
                    <a:srgbClr val="44546A">
                      <a:lumMod val="75000"/>
                    </a:srgbClr>
                  </a:solidFill>
                </a:rPr>
                <a:t>-Content.jsp</a:t>
              </a:r>
            </a:p>
          </p:txBody>
        </p:sp>
      </p:grp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6330780" y="4177918"/>
            <a:ext cx="4597185" cy="2578086"/>
          </a:xfrm>
        </p:spPr>
        <p:txBody>
          <a:bodyPr>
            <a:noAutofit/>
          </a:bodyPr>
          <a:lstStyle/>
          <a:p>
            <a:pPr lvl="0">
              <a:defRPr lang="ko-KR" altLang="en-US"/>
            </a:pPr>
            <a:r>
              <a:rPr lang="ko-KR" altLang="en-US" sz="1500" dirty="0"/>
              <a:t>왼쪽의 검색결과 정보의 내용이 들어가는 창</a:t>
            </a:r>
            <a:endParaRPr lang="en-US" altLang="ko-KR" sz="1500" dirty="0"/>
          </a:p>
          <a:p>
            <a:pPr marL="0" lvl="0" indent="0">
              <a:buNone/>
              <a:defRPr lang="ko-KR" altLang="en-US"/>
            </a:pPr>
            <a:endParaRPr lang="en-US" altLang="ko-KR" sz="1500" dirty="0"/>
          </a:p>
          <a:p>
            <a:pPr lvl="0">
              <a:spcBef>
                <a:spcPct val="42000"/>
              </a:spcBef>
              <a:defRPr lang="ko-KR" altLang="en-US"/>
            </a:pPr>
            <a:r>
              <a:rPr lang="ko-KR" altLang="en-US" sz="1500" dirty="0"/>
              <a:t>이미지와 제목</a:t>
            </a:r>
            <a:r>
              <a:rPr lang="en-US" altLang="ko-KR" sz="1500" dirty="0"/>
              <a:t>, </a:t>
            </a:r>
            <a:r>
              <a:rPr lang="ko-KR" altLang="en-US" sz="1500" dirty="0"/>
              <a:t>관련 정보 글 그리고 </a:t>
            </a:r>
            <a:endParaRPr lang="en-US" altLang="ko-KR" sz="1500" dirty="0"/>
          </a:p>
          <a:p>
            <a:pPr marL="0" lvl="0" indent="0">
              <a:spcBef>
                <a:spcPct val="42000"/>
              </a:spcBef>
              <a:buNone/>
              <a:defRPr lang="ko-KR" altLang="en-US"/>
            </a:pPr>
            <a:r>
              <a:rPr lang="en-US" altLang="ko-KR" sz="1500" dirty="0"/>
              <a:t>    </a:t>
            </a:r>
            <a:r>
              <a:rPr lang="ko-KR" altLang="en-US" sz="1500" dirty="0"/>
              <a:t>그것들을 크게 볼 수 있는 </a:t>
            </a:r>
            <a:endParaRPr lang="en-US" altLang="ko-KR" sz="1500" dirty="0"/>
          </a:p>
          <a:p>
            <a:pPr marL="0" lvl="0" indent="0">
              <a:spcBef>
                <a:spcPct val="42000"/>
              </a:spcBef>
              <a:buNone/>
              <a:defRPr lang="ko-KR" altLang="en-US"/>
            </a:pPr>
            <a:r>
              <a:rPr lang="ko-KR" altLang="en-US" sz="1500" dirty="0"/>
              <a:t>    팝업 창 </a:t>
            </a:r>
            <a:r>
              <a:rPr lang="en-US" altLang="ko-KR" sz="1500" dirty="0"/>
              <a:t>(</a:t>
            </a:r>
            <a:r>
              <a:rPr lang="ko-KR" altLang="en-US" sz="1500" dirty="0" err="1"/>
              <a:t>더보기</a:t>
            </a:r>
            <a:r>
              <a:rPr lang="en-US" altLang="ko-KR" sz="1500" dirty="0"/>
              <a:t>) </a:t>
            </a:r>
            <a:r>
              <a:rPr lang="ko-KR" altLang="en-US" sz="1500" dirty="0"/>
              <a:t>버튼 </a:t>
            </a:r>
          </a:p>
          <a:p>
            <a:pPr marL="0" indent="0">
              <a:spcBef>
                <a:spcPct val="42000"/>
              </a:spcBef>
              <a:buNone/>
              <a:defRPr lang="ko-KR" altLang="en-US"/>
            </a:pPr>
            <a:endParaRPr lang="en-US" altLang="ko-KR" sz="1500" dirty="0"/>
          </a:p>
          <a:p>
            <a:pPr>
              <a:spcBef>
                <a:spcPct val="42000"/>
              </a:spcBef>
              <a:defRPr lang="ko-KR" altLang="en-US"/>
            </a:pPr>
            <a:r>
              <a:rPr lang="ko-KR" altLang="en-US" sz="1500" dirty="0"/>
              <a:t>게시물을 추천하고 현재 게시물의 링크를 복사할 수 있는 추천</a:t>
            </a:r>
            <a:r>
              <a:rPr lang="en-US" altLang="ko-KR" sz="1500" dirty="0"/>
              <a:t>&amp;</a:t>
            </a:r>
            <a:r>
              <a:rPr lang="ko-KR" altLang="en-US" sz="1500" dirty="0"/>
              <a:t>공유 버튼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330780" y="1195107"/>
            <a:ext cx="2786724" cy="290283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670F89B-652F-4914-86F3-1CEFA823C4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537" y="1195107"/>
            <a:ext cx="5947886" cy="536476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5E5A58D-31D0-4BED-BEE2-C490C643C0E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9268183" y="1195107"/>
            <a:ext cx="2625280" cy="165971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9B3C2CBD-9134-4E3D-999D-7572D4727A80}"/>
              </a:ext>
            </a:extLst>
          </p:cNvPr>
          <p:cNvSpPr/>
          <p:nvPr/>
        </p:nvSpPr>
        <p:spPr>
          <a:xfrm>
            <a:off x="9429226" y="1501629"/>
            <a:ext cx="788565" cy="8221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0157364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505979" y="142362"/>
            <a:ext cx="3445819" cy="1006684"/>
            <a:chOff x="505979" y="142362"/>
            <a:chExt cx="3445819" cy="1006684"/>
          </a:xfrm>
        </p:grpSpPr>
        <p:sp>
          <p:nvSpPr>
            <p:cNvPr id="12" name="직사각형 11"/>
            <p:cNvSpPr/>
            <p:nvPr/>
          </p:nvSpPr>
          <p:spPr>
            <a:xfrm>
              <a:off x="505979" y="142362"/>
              <a:ext cx="2324100" cy="63678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defRPr lang="ko-KR" altLang="en-US"/>
              </a:pPr>
              <a:r>
                <a:rPr lang="en-US" altLang="ko-KR" sz="2400" b="1" i="1">
                  <a:solidFill>
                    <a:srgbClr val="44546A">
                      <a:lumMod val="75000"/>
                    </a:srgbClr>
                  </a:solidFill>
                </a:rPr>
                <a:t>Search</a:t>
              </a: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505979" y="733548"/>
              <a:ext cx="3445819" cy="4154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defRPr lang="ko-KR" altLang="en-US"/>
              </a:pPr>
              <a:r>
                <a:rPr lang="ko-KR" altLang="en-US" sz="1400" b="1" i="1">
                  <a:solidFill>
                    <a:srgbClr val="44546A">
                      <a:lumMod val="75000"/>
                    </a:srgbClr>
                  </a:solidFill>
                </a:rPr>
                <a:t>검색 결과 페이지 </a:t>
              </a:r>
              <a:r>
                <a:rPr lang="en-US" altLang="ko-KR" sz="1400" b="1" i="1">
                  <a:solidFill>
                    <a:srgbClr val="44546A">
                      <a:lumMod val="75000"/>
                    </a:srgbClr>
                  </a:solidFill>
                </a:rPr>
                <a:t>-Content.jsp</a:t>
              </a:r>
            </a:p>
          </p:txBody>
        </p:sp>
      </p:grp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6096000" y="4144362"/>
            <a:ext cx="4597185" cy="2578086"/>
          </a:xfrm>
        </p:spPr>
        <p:txBody>
          <a:bodyPr>
            <a:noAutofit/>
          </a:bodyPr>
          <a:lstStyle/>
          <a:p>
            <a:r>
              <a:rPr lang="ko-KR" altLang="en-US" sz="1600" dirty="0"/>
              <a:t>센터 컨테이너</a:t>
            </a:r>
            <a:endParaRPr lang="en-US" altLang="ko-KR" sz="1600" dirty="0"/>
          </a:p>
          <a:p>
            <a:pPr marL="0" indent="0">
              <a:buNone/>
            </a:pPr>
            <a:r>
              <a:rPr lang="ko-KR" altLang="en-US" sz="1600" dirty="0"/>
              <a:t>현재 게시물의 댓글을 확인할 수 있는</a:t>
            </a:r>
            <a:endParaRPr lang="en-US" altLang="ko-KR" sz="1600" dirty="0"/>
          </a:p>
          <a:p>
            <a:pPr marL="0" indent="0">
              <a:buNone/>
            </a:pPr>
            <a:r>
              <a:rPr lang="ko-KR" altLang="en-US" sz="1600" dirty="0"/>
              <a:t>박스</a:t>
            </a:r>
            <a:r>
              <a:rPr lang="en-US" altLang="ko-KR" sz="1600" dirty="0"/>
              <a:t>, </a:t>
            </a:r>
            <a:r>
              <a:rPr lang="ko-KR" altLang="en-US" sz="1600" dirty="0"/>
              <a:t>댓글작성 창도 댓글 밑에 붙어있다</a:t>
            </a:r>
            <a:r>
              <a:rPr lang="en-US" altLang="ko-KR" sz="1600" dirty="0"/>
              <a:t>.</a:t>
            </a:r>
          </a:p>
          <a:p>
            <a:endParaRPr lang="en-US" altLang="ko-KR" sz="1600" dirty="0"/>
          </a:p>
          <a:p>
            <a:r>
              <a:rPr lang="ko-KR" altLang="en-US" sz="1600" dirty="0"/>
              <a:t>서브 컨테이너</a:t>
            </a:r>
            <a:endParaRPr lang="en-US" altLang="ko-KR" sz="1600" dirty="0"/>
          </a:p>
          <a:p>
            <a:pPr marL="0" indent="0">
              <a:buNone/>
            </a:pPr>
            <a:r>
              <a:rPr lang="ko-KR" altLang="en-US" sz="1600" dirty="0"/>
              <a:t>선택한 소 카테고리의 랭킹정보가 들어가는 </a:t>
            </a:r>
            <a:endParaRPr lang="en-US" altLang="ko-KR" sz="1600" dirty="0"/>
          </a:p>
          <a:p>
            <a:pPr marL="0" indent="0">
              <a:buNone/>
            </a:pPr>
            <a:r>
              <a:rPr lang="ko-KR" altLang="en-US" sz="1600" dirty="0"/>
              <a:t>랭킹 창이다</a:t>
            </a:r>
            <a:r>
              <a:rPr lang="en-US" altLang="ko-KR" sz="1600" dirty="0"/>
              <a:t> </a:t>
            </a:r>
            <a:r>
              <a:rPr lang="ko-KR" altLang="en-US" sz="1600" dirty="0"/>
              <a:t>추천순으로 내림차순 되어있다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5E5A58D-31D0-4BED-BEE2-C490C643C0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268183" y="1195107"/>
            <a:ext cx="2625280" cy="165971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9B3C2CBD-9134-4E3D-999D-7572D4727A80}"/>
              </a:ext>
            </a:extLst>
          </p:cNvPr>
          <p:cNvSpPr/>
          <p:nvPr/>
        </p:nvSpPr>
        <p:spPr>
          <a:xfrm>
            <a:off x="10209402" y="1518407"/>
            <a:ext cx="755009" cy="11996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653C818-43FA-491A-A4BA-4F60874A6368}"/>
              </a:ext>
            </a:extLst>
          </p:cNvPr>
          <p:cNvSpPr/>
          <p:nvPr/>
        </p:nvSpPr>
        <p:spPr>
          <a:xfrm>
            <a:off x="10964412" y="1518407"/>
            <a:ext cx="612396" cy="10821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EC140CE-763D-49B8-AAC0-8B9C6B2EEA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537" y="1195107"/>
            <a:ext cx="4954768" cy="536508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EFD3668-FEE9-480E-A7D0-E1B4E6AFEA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4434" y="1195107"/>
            <a:ext cx="1956310" cy="284838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A8483577-9005-4518-8C1A-8270A9C169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1873" y="1195107"/>
            <a:ext cx="1688956" cy="284838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51335032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/>
          <p:cNvGrpSpPr/>
          <p:nvPr/>
        </p:nvGrpSpPr>
        <p:grpSpPr>
          <a:xfrm>
            <a:off x="505979" y="142362"/>
            <a:ext cx="2324100" cy="965071"/>
            <a:chOff x="505979" y="142362"/>
            <a:chExt cx="2324100" cy="965071"/>
          </a:xfrm>
        </p:grpSpPr>
        <p:sp>
          <p:nvSpPr>
            <p:cNvPr id="16" name="직사각형 15"/>
            <p:cNvSpPr/>
            <p:nvPr/>
          </p:nvSpPr>
          <p:spPr>
            <a:xfrm>
              <a:off x="505979" y="142362"/>
              <a:ext cx="2324100" cy="63678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defRPr lang="ko-KR" altLang="en-US"/>
              </a:pPr>
              <a:r>
                <a:rPr lang="en-US" altLang="ko-KR" sz="2400" b="1" i="1">
                  <a:solidFill>
                    <a:srgbClr val="44546A">
                      <a:lumMod val="75000"/>
                    </a:srgbClr>
                  </a:solidFill>
                </a:rPr>
                <a:t>Search</a:t>
              </a: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505979" y="733548"/>
              <a:ext cx="2324100" cy="40754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defRPr lang="ko-KR" altLang="en-US"/>
              </a:pPr>
              <a:r>
                <a:rPr lang="ko-KR" altLang="en-US" sz="1400" b="1" i="1">
                  <a:solidFill>
                    <a:srgbClr val="44546A">
                      <a:lumMod val="75000"/>
                    </a:srgbClr>
                  </a:solidFill>
                </a:rPr>
                <a:t>검색 결과 페이지 </a:t>
              </a:r>
              <a:r>
                <a:rPr lang="en-US" altLang="ko-KR" sz="1400" b="1" i="1">
                  <a:solidFill>
                    <a:srgbClr val="44546A">
                      <a:lumMod val="75000"/>
                    </a:srgbClr>
                  </a:solidFill>
                </a:rPr>
                <a:t>– css, js</a:t>
              </a:r>
            </a:p>
          </p:txBody>
        </p:sp>
      </p:grp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6096000" y="3811666"/>
            <a:ext cx="4556023" cy="2617423"/>
          </a:xfrm>
        </p:spPr>
        <p:txBody>
          <a:bodyPr>
            <a:normAutofit/>
          </a:bodyPr>
          <a:lstStyle/>
          <a:p>
            <a:pPr lvl="0">
              <a:defRPr lang="ko-KR" altLang="en-US"/>
            </a:pPr>
            <a:r>
              <a:rPr lang="ko-KR" altLang="en-US" sz="1600" dirty="0"/>
              <a:t>검색결과 페이지를 꾸며주는 </a:t>
            </a:r>
            <a:r>
              <a:rPr lang="en-US" altLang="ko-KR" sz="1600" dirty="0" err="1"/>
              <a:t>css</a:t>
            </a:r>
            <a:r>
              <a:rPr lang="ko-KR" altLang="en-US" sz="1600" dirty="0"/>
              <a:t>파일입니다</a:t>
            </a:r>
            <a:r>
              <a:rPr lang="en-US" altLang="ko-KR" sz="1600" dirty="0"/>
              <a:t>.</a:t>
            </a:r>
          </a:p>
          <a:p>
            <a:pPr lvl="0">
              <a:spcBef>
                <a:spcPct val="42000"/>
              </a:spcBef>
              <a:defRPr lang="ko-KR" altLang="en-US"/>
            </a:pPr>
            <a:endParaRPr lang="en-US" altLang="ko-KR" sz="1600" dirty="0"/>
          </a:p>
          <a:p>
            <a:pPr lvl="0">
              <a:spcBef>
                <a:spcPct val="42000"/>
              </a:spcBef>
              <a:defRPr lang="ko-KR" altLang="en-US"/>
            </a:pPr>
            <a:r>
              <a:rPr lang="ko-KR" altLang="en-US" sz="1600" dirty="0"/>
              <a:t>검색결과 페이지에서 사용되는 함수를 가진 자바스크립트</a:t>
            </a:r>
            <a:r>
              <a:rPr lang="en-US" altLang="ko-KR" sz="1600" dirty="0"/>
              <a:t>(.</a:t>
            </a:r>
            <a:r>
              <a:rPr lang="en-US" altLang="ko-KR" sz="1600" dirty="0" err="1"/>
              <a:t>js</a:t>
            </a:r>
            <a:r>
              <a:rPr lang="en-US" altLang="ko-KR" sz="1600" dirty="0"/>
              <a:t>)</a:t>
            </a:r>
            <a:r>
              <a:rPr lang="ko-KR" altLang="en-US" sz="1600" dirty="0"/>
              <a:t> 문서입니다</a:t>
            </a:r>
            <a:r>
              <a:rPr lang="en-US" altLang="ko-KR" sz="1600" dirty="0"/>
              <a:t>.</a:t>
            </a:r>
          </a:p>
          <a:p>
            <a:pPr marL="0" indent="0">
              <a:spcBef>
                <a:spcPct val="52000"/>
              </a:spcBef>
              <a:buNone/>
              <a:defRPr lang="ko-KR" altLang="en-US"/>
            </a:pPr>
            <a:r>
              <a:rPr lang="en-US" altLang="ko-KR" sz="1600" dirty="0"/>
              <a:t>//</a:t>
            </a:r>
            <a:r>
              <a:rPr lang="ko-KR" altLang="en-US" sz="1600" dirty="0"/>
              <a:t>팝업 창 </a:t>
            </a:r>
            <a:r>
              <a:rPr lang="en-US" altLang="ko-KR" sz="1600" dirty="0"/>
              <a:t>ON/OFF </a:t>
            </a:r>
          </a:p>
          <a:p>
            <a:pPr marL="0" indent="0">
              <a:spcBef>
                <a:spcPct val="52000"/>
              </a:spcBef>
              <a:buNone/>
              <a:defRPr lang="ko-KR" altLang="en-US"/>
            </a:pPr>
            <a:r>
              <a:rPr lang="en-US" altLang="ko-KR" sz="1600" dirty="0"/>
              <a:t>//</a:t>
            </a:r>
            <a:r>
              <a:rPr lang="ko-KR" altLang="en-US" sz="1600" dirty="0"/>
              <a:t>현재 페이지 링크 클립보드복사</a:t>
            </a:r>
            <a:r>
              <a:rPr lang="en-US" altLang="ko-KR" sz="1600" dirty="0"/>
              <a:t>,</a:t>
            </a:r>
          </a:p>
          <a:p>
            <a:pPr marL="0" indent="0">
              <a:spcBef>
                <a:spcPct val="52000"/>
              </a:spcBef>
              <a:buNone/>
              <a:defRPr lang="ko-KR" altLang="en-US"/>
            </a:pPr>
            <a:r>
              <a:rPr lang="en-US" altLang="ko-KR" sz="1600" dirty="0"/>
              <a:t>//</a:t>
            </a:r>
            <a:r>
              <a:rPr lang="ko-KR" altLang="en-US" sz="1600" dirty="0"/>
              <a:t>댓글 입력 창 공백 시 예외처리</a:t>
            </a:r>
            <a:r>
              <a:rPr lang="en-US" altLang="ko-KR" sz="1600" dirty="0"/>
              <a:t>)</a:t>
            </a:r>
          </a:p>
          <a:p>
            <a:pPr marL="0" indent="0">
              <a:spcBef>
                <a:spcPct val="42000"/>
              </a:spcBef>
              <a:buNone/>
              <a:defRPr lang="ko-KR" altLang="en-US"/>
            </a:pPr>
            <a:endParaRPr lang="en-US" altLang="ko-KR" sz="1600" dirty="0"/>
          </a:p>
        </p:txBody>
      </p:sp>
      <p:sp>
        <p:nvSpPr>
          <p:cNvPr id="8" name="TextBox 7"/>
          <p:cNvSpPr txBox="1"/>
          <p:nvPr/>
        </p:nvSpPr>
        <p:spPr>
          <a:xfrm>
            <a:off x="603373" y="6271202"/>
            <a:ext cx="15147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dirty="0"/>
              <a:t>Contents.css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281054" y="6271202"/>
            <a:ext cx="15147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/>
              <a:t>Contents.js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7E6BC70-A349-43A7-A8B2-5F2AA8DDB2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979" y="1223401"/>
            <a:ext cx="1709553" cy="489223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3762589-D8EA-44A5-BF09-AF2435D73F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223401"/>
            <a:ext cx="3182513" cy="221447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52D0CC8-162C-4A45-B970-C371EBCF2B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8732" y="1223401"/>
            <a:ext cx="3565840" cy="489029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60185782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505979" y="142362"/>
            <a:ext cx="2324100" cy="965071"/>
            <a:chOff x="505979" y="142362"/>
            <a:chExt cx="2324100" cy="965071"/>
          </a:xfrm>
        </p:grpSpPr>
        <p:sp>
          <p:nvSpPr>
            <p:cNvPr id="13" name="직사각형 12"/>
            <p:cNvSpPr/>
            <p:nvPr/>
          </p:nvSpPr>
          <p:spPr>
            <a:xfrm>
              <a:off x="505979" y="142362"/>
              <a:ext cx="2324100" cy="5749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2400" b="1" i="1" dirty="0">
                  <a:solidFill>
                    <a:srgbClr val="44546A">
                      <a:lumMod val="75000"/>
                    </a:srgbClr>
                  </a:solidFill>
                </a:rPr>
                <a:t>Search</a:t>
              </a: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505979" y="733548"/>
              <a:ext cx="2324100" cy="37388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b="1" i="1" dirty="0">
                  <a:solidFill>
                    <a:srgbClr val="44546A">
                      <a:lumMod val="75000"/>
                    </a:srgbClr>
                  </a:solidFill>
                </a:rPr>
                <a:t>검색 결과 페이지 </a:t>
              </a:r>
              <a:r>
                <a:rPr lang="en-US" altLang="ko-KR" sz="1400" b="1" i="1" dirty="0">
                  <a:solidFill>
                    <a:srgbClr val="44546A">
                      <a:lumMod val="75000"/>
                    </a:srgbClr>
                  </a:solidFill>
                </a:rPr>
                <a:t>- </a:t>
              </a:r>
              <a:r>
                <a:rPr lang="en-US" altLang="ko-KR" sz="1400" b="1" i="1" dirty="0" err="1">
                  <a:solidFill>
                    <a:srgbClr val="44546A">
                      <a:lumMod val="75000"/>
                    </a:srgbClr>
                  </a:solidFill>
                </a:rPr>
                <a:t>dto</a:t>
              </a:r>
              <a:endParaRPr lang="en-US" altLang="ko-KR" sz="1400" b="1" i="1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</p:grp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5A51695-0026-4D0C-9E69-EE44E5E38309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709585" y="5326221"/>
            <a:ext cx="3053161" cy="18749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1600" dirty="0"/>
              <a:t>Getter, setter </a:t>
            </a:r>
          </a:p>
          <a:p>
            <a:pPr marL="0" indent="0">
              <a:buNone/>
            </a:pPr>
            <a:r>
              <a:rPr lang="ko-KR" altLang="en-US" sz="1600" dirty="0"/>
              <a:t>데이터 교환을 위한 객체</a:t>
            </a:r>
            <a:endParaRPr lang="en-US" altLang="ko-KR" sz="1600" dirty="0"/>
          </a:p>
          <a:p>
            <a:pPr marL="0" indent="0">
              <a:buNone/>
            </a:pPr>
            <a:r>
              <a:rPr lang="ko-KR" altLang="en-US" sz="1600" dirty="0"/>
              <a:t>댓글</a:t>
            </a:r>
            <a:r>
              <a:rPr lang="en-US" altLang="ko-KR" sz="1600" dirty="0"/>
              <a:t>&amp;</a:t>
            </a:r>
            <a:r>
              <a:rPr lang="ko-KR" altLang="en-US" sz="1600" dirty="0"/>
              <a:t>추천기능 </a:t>
            </a:r>
            <a:r>
              <a:rPr lang="en-US" altLang="ko-KR" sz="1600" dirty="0"/>
              <a:t>DTO</a:t>
            </a:r>
          </a:p>
          <a:p>
            <a:pPr marL="0" indent="0">
              <a:buNone/>
            </a:pPr>
            <a:endParaRPr lang="ko-KR" altLang="en-US" sz="16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410057A-C5FC-48D5-8006-AB092DFBD8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2905" y="1215931"/>
            <a:ext cx="3053162" cy="387230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8608E3F-D4EF-4CB4-A397-68D33BEBDC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713" y="1215931"/>
            <a:ext cx="4526114" cy="434597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146242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505979" y="142362"/>
            <a:ext cx="2324100" cy="965071"/>
            <a:chOff x="505979" y="142362"/>
            <a:chExt cx="2324100" cy="965071"/>
          </a:xfrm>
        </p:grpSpPr>
        <p:sp>
          <p:nvSpPr>
            <p:cNvPr id="36" name="직사각형 35"/>
            <p:cNvSpPr/>
            <p:nvPr/>
          </p:nvSpPr>
          <p:spPr>
            <a:xfrm>
              <a:off x="505979" y="142362"/>
              <a:ext cx="232410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400" b="1" i="1" dirty="0" smtClean="0">
                  <a:solidFill>
                    <a:srgbClr val="44546A">
                      <a:lumMod val="75000"/>
                    </a:srgbClr>
                  </a:solidFill>
                </a:rPr>
                <a:t>페이지 설명</a:t>
              </a:r>
              <a:endParaRPr lang="en-US" altLang="ko-KR" sz="2400" b="1" i="1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505979" y="733548"/>
              <a:ext cx="2324100" cy="37388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b="1" i="1" dirty="0" smtClean="0">
                  <a:solidFill>
                    <a:srgbClr val="44546A">
                      <a:lumMod val="75000"/>
                    </a:srgbClr>
                  </a:solidFill>
                </a:rPr>
                <a:t>개발 환경</a:t>
              </a:r>
              <a:endParaRPr lang="en-US" altLang="ko-KR" sz="1400" b="1" i="1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</p:grpSp>
      <p:sp>
        <p:nvSpPr>
          <p:cNvPr id="3" name="직사각형 2"/>
          <p:cNvSpPr/>
          <p:nvPr/>
        </p:nvSpPr>
        <p:spPr>
          <a:xfrm>
            <a:off x="505979" y="1985265"/>
            <a:ext cx="7890598" cy="36317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altLang="ko-KR" dirty="0" smtClean="0"/>
              <a:t>Windows </a:t>
            </a:r>
            <a:r>
              <a:rPr lang="en-US" altLang="ko-KR" dirty="0"/>
              <a:t>10 </a:t>
            </a:r>
            <a:r>
              <a:rPr lang="en-US" altLang="ko-KR" dirty="0" smtClean="0"/>
              <a:t>Home</a:t>
            </a:r>
          </a:p>
          <a:p>
            <a:pPr lvl="1"/>
            <a:endParaRPr lang="ko-KR" altLang="ko-KR" dirty="0"/>
          </a:p>
          <a:p>
            <a:pPr lvl="1"/>
            <a:r>
              <a:rPr lang="en-US" altLang="ko-KR" dirty="0"/>
              <a:t>server - </a:t>
            </a:r>
            <a:r>
              <a:rPr lang="en-US" altLang="ko-KR" dirty="0" smtClean="0"/>
              <a:t>apache-tomcat-v9.0 </a:t>
            </a:r>
            <a:r>
              <a:rPr lang="en-US" altLang="ko-KR" dirty="0"/>
              <a:t>/ </a:t>
            </a:r>
            <a:r>
              <a:rPr lang="en-US" altLang="ko-KR" dirty="0" smtClean="0"/>
              <a:t>localhost</a:t>
            </a:r>
          </a:p>
          <a:p>
            <a:pPr lvl="1"/>
            <a:endParaRPr lang="ko-KR" altLang="ko-KR" dirty="0"/>
          </a:p>
          <a:p>
            <a:pPr lvl="1"/>
            <a:r>
              <a:rPr lang="en-US" altLang="ko-KR" dirty="0"/>
              <a:t>JAVA(</a:t>
            </a:r>
            <a:r>
              <a:rPr lang="en-US" altLang="ko-KR" dirty="0" err="1"/>
              <a:t>jdk</a:t>
            </a:r>
            <a:r>
              <a:rPr lang="en-US" altLang="ko-KR" dirty="0"/>
              <a:t> v1.8.0) – Eclipse ( JSP, JAVA </a:t>
            </a:r>
            <a:r>
              <a:rPr lang="en-US" altLang="ko-KR" dirty="0" smtClean="0"/>
              <a:t>)</a:t>
            </a:r>
          </a:p>
          <a:p>
            <a:pPr lvl="1"/>
            <a:endParaRPr lang="ko-KR" altLang="ko-KR" dirty="0"/>
          </a:p>
          <a:p>
            <a:pPr lvl="1"/>
            <a:r>
              <a:rPr lang="en-US" altLang="ko-KR" dirty="0"/>
              <a:t>oracle19c – </a:t>
            </a:r>
            <a:r>
              <a:rPr lang="en-US" altLang="ko-KR" dirty="0" err="1"/>
              <a:t>SQLDeveloper</a:t>
            </a:r>
            <a:r>
              <a:rPr lang="en-US" altLang="ko-KR" dirty="0"/>
              <a:t> </a:t>
            </a:r>
            <a:r>
              <a:rPr lang="en-US" altLang="ko-KR"/>
              <a:t>, </a:t>
            </a:r>
            <a:r>
              <a:rPr lang="en-US" altLang="ko-KR" smtClean="0"/>
              <a:t>MySQL 8.0.25</a:t>
            </a:r>
            <a:endParaRPr lang="en-US" altLang="ko-KR" dirty="0" smtClean="0"/>
          </a:p>
          <a:p>
            <a:pPr lvl="1"/>
            <a:endParaRPr lang="ko-KR" altLang="ko-KR" dirty="0"/>
          </a:p>
          <a:p>
            <a:pPr lvl="1"/>
            <a:r>
              <a:rPr lang="en-US" altLang="ko-KR" dirty="0"/>
              <a:t>Atom - ( HTML, CSS, JS </a:t>
            </a:r>
            <a:r>
              <a:rPr lang="en-US" altLang="ko-KR" dirty="0" smtClean="0"/>
              <a:t>)</a:t>
            </a:r>
          </a:p>
          <a:p>
            <a:pPr lvl="1"/>
            <a:endParaRPr lang="ko-KR" altLang="ko-KR" dirty="0"/>
          </a:p>
          <a:p>
            <a:pPr lvl="1"/>
            <a:r>
              <a:rPr lang="en-US" altLang="ko-KR" dirty="0"/>
              <a:t>Chrome </a:t>
            </a:r>
            <a:endParaRPr lang="ko-KR" altLang="ko-KR" dirty="0"/>
          </a:p>
          <a:p>
            <a:endParaRPr lang="en-US" altLang="ko-KR" sz="1400" dirty="0" smtClean="0"/>
          </a:p>
          <a:p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421828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505979" y="142362"/>
            <a:ext cx="2324100" cy="1006684"/>
            <a:chOff x="505979" y="142362"/>
            <a:chExt cx="2324100" cy="1006684"/>
          </a:xfrm>
        </p:grpSpPr>
        <p:sp>
          <p:nvSpPr>
            <p:cNvPr id="15" name="직사각형 14"/>
            <p:cNvSpPr/>
            <p:nvPr/>
          </p:nvSpPr>
          <p:spPr>
            <a:xfrm>
              <a:off x="505979" y="142362"/>
              <a:ext cx="2324100" cy="5749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2400" b="1" i="1" dirty="0">
                  <a:solidFill>
                    <a:srgbClr val="44546A">
                      <a:lumMod val="75000"/>
                    </a:srgbClr>
                  </a:solidFill>
                </a:rPr>
                <a:t>Search</a:t>
              </a: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505979" y="733548"/>
              <a:ext cx="2324100" cy="4154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b="1" i="1" dirty="0">
                  <a:solidFill>
                    <a:srgbClr val="44546A">
                      <a:lumMod val="75000"/>
                    </a:srgbClr>
                  </a:solidFill>
                </a:rPr>
                <a:t>검색 결과 페이지 </a:t>
              </a:r>
              <a:r>
                <a:rPr lang="en-US" altLang="ko-KR" sz="1400" b="1" i="1" dirty="0">
                  <a:solidFill>
                    <a:srgbClr val="44546A">
                      <a:lumMod val="75000"/>
                    </a:srgbClr>
                  </a:solidFill>
                </a:rPr>
                <a:t>- </a:t>
              </a:r>
              <a:r>
                <a:rPr lang="en-US" altLang="ko-KR" sz="1400" b="1" i="1" dirty="0" err="1">
                  <a:solidFill>
                    <a:srgbClr val="44546A">
                      <a:lumMod val="75000"/>
                    </a:srgbClr>
                  </a:solidFill>
                </a:rPr>
                <a:t>dao</a:t>
              </a:r>
              <a:endParaRPr lang="en-US" altLang="ko-KR" sz="1400" b="1" i="1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</p:grp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5A51695-0026-4D0C-9E69-EE44E5E38309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352793" y="4466454"/>
            <a:ext cx="3672751" cy="2013154"/>
          </a:xfrm>
        </p:spPr>
        <p:txBody>
          <a:bodyPr>
            <a:normAutofit/>
          </a:bodyPr>
          <a:lstStyle/>
          <a:p>
            <a:r>
              <a:rPr lang="en-US" altLang="ko-KR" sz="1600" dirty="0"/>
              <a:t>DB</a:t>
            </a:r>
            <a:r>
              <a:rPr lang="ko-KR" altLang="en-US" sz="1600" dirty="0"/>
              <a:t>를 사용해서</a:t>
            </a:r>
            <a:r>
              <a:rPr lang="en-US" altLang="ko-KR" sz="1600" dirty="0"/>
              <a:t> </a:t>
            </a:r>
            <a:r>
              <a:rPr lang="ko-KR" altLang="en-US" sz="1600" dirty="0"/>
              <a:t>필요한 데이터를 조회하거나 조작한다</a:t>
            </a:r>
            <a:r>
              <a:rPr lang="en-US" altLang="ko-KR" sz="1600" dirty="0"/>
              <a:t>.</a:t>
            </a:r>
          </a:p>
          <a:p>
            <a:endParaRPr lang="en-US" altLang="ko-KR" sz="1600" dirty="0"/>
          </a:p>
          <a:p>
            <a:r>
              <a:rPr lang="en-US" altLang="ko-KR" sz="1600" dirty="0"/>
              <a:t>DB</a:t>
            </a:r>
            <a:r>
              <a:rPr lang="ko-KR" altLang="en-US" sz="1600" dirty="0"/>
              <a:t>에 있는 댓글 정보</a:t>
            </a:r>
            <a:r>
              <a:rPr lang="en-US" altLang="ko-KR" sz="1600" dirty="0"/>
              <a:t>, </a:t>
            </a:r>
            <a:r>
              <a:rPr lang="ko-KR" altLang="en-US" sz="1600" dirty="0"/>
              <a:t>검색결과정보 등을 조회하거나 </a:t>
            </a:r>
            <a:r>
              <a:rPr lang="en-US" altLang="ko-KR" sz="1600" dirty="0"/>
              <a:t>DB</a:t>
            </a:r>
            <a:r>
              <a:rPr lang="ko-KR" altLang="en-US" sz="1600" dirty="0"/>
              <a:t>에 댓글 추가</a:t>
            </a:r>
            <a:r>
              <a:rPr lang="en-US" altLang="ko-KR" sz="1600" dirty="0"/>
              <a:t>, </a:t>
            </a:r>
            <a:r>
              <a:rPr lang="ko-KR" altLang="en-US" sz="1600" dirty="0"/>
              <a:t>게시물 추천 증가 등 데이터 조작</a:t>
            </a:r>
            <a:endParaRPr lang="en-US" altLang="ko-KR" sz="1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43CD1C-388B-444C-A52B-7AF02A4891C1}"/>
              </a:ext>
            </a:extLst>
          </p:cNvPr>
          <p:cNvSpPr txBox="1"/>
          <p:nvPr/>
        </p:nvSpPr>
        <p:spPr>
          <a:xfrm>
            <a:off x="4467749" y="4466454"/>
            <a:ext cx="166254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DB</a:t>
            </a:r>
            <a:r>
              <a:rPr lang="ko-KR" altLang="en-US" sz="1000" dirty="0"/>
              <a:t>정보에 추천</a:t>
            </a:r>
            <a:r>
              <a:rPr lang="en-US" altLang="ko-KR" sz="1000" dirty="0"/>
              <a:t>+1 </a:t>
            </a:r>
            <a:r>
              <a:rPr lang="ko-KR" altLang="en-US" sz="1000" dirty="0"/>
              <a:t>기능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D3DBB6C-BD5C-4B89-AF03-BB516B8EEDA4}"/>
              </a:ext>
            </a:extLst>
          </p:cNvPr>
          <p:cNvSpPr txBox="1"/>
          <p:nvPr/>
        </p:nvSpPr>
        <p:spPr>
          <a:xfrm>
            <a:off x="505979" y="6168874"/>
            <a:ext cx="20392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댓글 불러오기</a:t>
            </a:r>
            <a:r>
              <a:rPr lang="en-US" altLang="ko-KR" sz="1000" dirty="0"/>
              <a:t>, </a:t>
            </a:r>
            <a:r>
              <a:rPr lang="ko-KR" altLang="en-US" sz="1000" dirty="0"/>
              <a:t>댓글 삽입하기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F1ADD80-7ADC-4603-9D8A-C8223CF5AE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7749" y="1280445"/>
            <a:ext cx="3721420" cy="305383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C13493C-8D32-4F77-804A-5DF4970534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371" y="1280445"/>
            <a:ext cx="4061672" cy="475703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9335395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505979" y="142362"/>
            <a:ext cx="2324100" cy="965071"/>
            <a:chOff x="505979" y="142362"/>
            <a:chExt cx="2324100" cy="965071"/>
          </a:xfrm>
        </p:grpSpPr>
        <p:sp>
          <p:nvSpPr>
            <p:cNvPr id="15" name="직사각형 14"/>
            <p:cNvSpPr/>
            <p:nvPr/>
          </p:nvSpPr>
          <p:spPr>
            <a:xfrm>
              <a:off x="505979" y="142362"/>
              <a:ext cx="2324100" cy="5749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400" b="1" i="1" dirty="0" smtClean="0">
                  <a:solidFill>
                    <a:srgbClr val="44546A">
                      <a:lumMod val="75000"/>
                    </a:srgbClr>
                  </a:solidFill>
                </a:rPr>
                <a:t>마치</a:t>
              </a:r>
              <a:r>
                <a:rPr lang="ko-KR" altLang="en-US" sz="2400" b="1" i="1" dirty="0">
                  <a:solidFill>
                    <a:srgbClr val="44546A">
                      <a:lumMod val="75000"/>
                    </a:srgbClr>
                  </a:solidFill>
                </a:rPr>
                <a:t>며</a:t>
              </a:r>
              <a:endParaRPr lang="en-US" altLang="ko-KR" sz="2400" b="1" i="1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505979" y="733548"/>
              <a:ext cx="2324100" cy="37388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b="1" i="1" dirty="0" smtClean="0">
                  <a:solidFill>
                    <a:srgbClr val="44546A">
                      <a:lumMod val="75000"/>
                    </a:srgbClr>
                  </a:solidFill>
                </a:rPr>
                <a:t>결 과</a:t>
              </a:r>
              <a:endParaRPr lang="en-US" altLang="ko-KR" sz="1400" b="1" i="1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</p:grpSp>
      <p:sp>
        <p:nvSpPr>
          <p:cNvPr id="17" name="내용 개체 틀 2">
            <a:extLst>
              <a:ext uri="{FF2B5EF4-FFF2-40B4-BE49-F238E27FC236}">
                <a16:creationId xmlns:a16="http://schemas.microsoft.com/office/drawing/2014/main" id="{15A51695-0026-4D0C-9E69-EE44E5E38309}"/>
              </a:ext>
            </a:extLst>
          </p:cNvPr>
          <p:cNvSpPr txBox="1">
            <a:spLocks/>
          </p:cNvSpPr>
          <p:nvPr/>
        </p:nvSpPr>
        <p:spPr>
          <a:xfrm>
            <a:off x="4030133" y="3262578"/>
            <a:ext cx="3941274" cy="40587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000" dirty="0" smtClean="0"/>
              <a:t>웹 주소 </a:t>
            </a:r>
            <a:r>
              <a:rPr lang="en-US" altLang="ko-KR" sz="2000" dirty="0" smtClean="0"/>
              <a:t>:  </a:t>
            </a:r>
            <a:r>
              <a:rPr lang="en-US" altLang="ko-KR" sz="2000" dirty="0" smtClean="0">
                <a:hlinkClick r:id="rId2"/>
              </a:rPr>
              <a:t>http://jusu0369.cafe24.com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4073431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505979" y="142362"/>
            <a:ext cx="2324100" cy="965071"/>
            <a:chOff x="505979" y="142362"/>
            <a:chExt cx="2324100" cy="965071"/>
          </a:xfrm>
        </p:grpSpPr>
        <p:sp>
          <p:nvSpPr>
            <p:cNvPr id="15" name="직사각형 14"/>
            <p:cNvSpPr/>
            <p:nvPr/>
          </p:nvSpPr>
          <p:spPr>
            <a:xfrm>
              <a:off x="505979" y="142362"/>
              <a:ext cx="2324100" cy="5749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400" b="1" i="1" dirty="0" smtClean="0">
                  <a:solidFill>
                    <a:srgbClr val="44546A">
                      <a:lumMod val="75000"/>
                    </a:srgbClr>
                  </a:solidFill>
                </a:rPr>
                <a:t>마치</a:t>
              </a:r>
              <a:r>
                <a:rPr lang="ko-KR" altLang="en-US" sz="2400" b="1" i="1" dirty="0">
                  <a:solidFill>
                    <a:srgbClr val="44546A">
                      <a:lumMod val="75000"/>
                    </a:srgbClr>
                  </a:solidFill>
                </a:rPr>
                <a:t>며</a:t>
              </a:r>
              <a:endParaRPr lang="en-US" altLang="ko-KR" sz="2400" b="1" i="1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505979" y="733548"/>
              <a:ext cx="2324100" cy="37388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b="1" i="1" dirty="0" smtClean="0">
                  <a:solidFill>
                    <a:srgbClr val="44546A">
                      <a:lumMod val="75000"/>
                    </a:srgbClr>
                  </a:solidFill>
                </a:rPr>
                <a:t>유지 보수</a:t>
              </a:r>
              <a:endParaRPr lang="en-US" altLang="ko-KR" sz="1400" b="1" i="1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</p:grpSp>
      <p:sp>
        <p:nvSpPr>
          <p:cNvPr id="17" name="내용 개체 틀 2">
            <a:extLst>
              <a:ext uri="{FF2B5EF4-FFF2-40B4-BE49-F238E27FC236}">
                <a16:creationId xmlns:a16="http://schemas.microsoft.com/office/drawing/2014/main" id="{15A51695-0026-4D0C-9E69-EE44E5E38309}"/>
              </a:ext>
            </a:extLst>
          </p:cNvPr>
          <p:cNvSpPr txBox="1">
            <a:spLocks/>
          </p:cNvSpPr>
          <p:nvPr/>
        </p:nvSpPr>
        <p:spPr>
          <a:xfrm>
            <a:off x="1080479" y="1668463"/>
            <a:ext cx="795345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000" dirty="0"/>
              <a:t>⊙ </a:t>
            </a:r>
            <a:r>
              <a:rPr lang="ko-KR" altLang="en-US" sz="2000" dirty="0" smtClean="0"/>
              <a:t> </a:t>
            </a:r>
            <a:r>
              <a:rPr lang="ko-KR" altLang="ko-KR" sz="2000" dirty="0" smtClean="0"/>
              <a:t>웹 </a:t>
            </a:r>
            <a:r>
              <a:rPr lang="ko-KR" altLang="ko-KR" sz="2000" dirty="0"/>
              <a:t>디자인 요소 </a:t>
            </a:r>
            <a:r>
              <a:rPr lang="ko-KR" altLang="ko-KR" sz="2000" dirty="0" smtClean="0"/>
              <a:t>수정</a:t>
            </a:r>
            <a:endParaRPr lang="en-US" altLang="ko-KR" sz="2000" dirty="0" smtClean="0"/>
          </a:p>
          <a:p>
            <a:pPr marL="0" indent="0">
              <a:buNone/>
            </a:pPr>
            <a:endParaRPr lang="en-US" altLang="ko-KR" sz="2000" dirty="0" smtClean="0"/>
          </a:p>
          <a:p>
            <a:pPr marL="0" indent="0">
              <a:buNone/>
            </a:pPr>
            <a:r>
              <a:rPr lang="ko-KR" altLang="en-US" sz="2000" dirty="0" smtClean="0"/>
              <a:t>⊙</a:t>
            </a:r>
            <a:r>
              <a:rPr lang="ko-KR" altLang="ko-KR" sz="2000" dirty="0" smtClean="0"/>
              <a:t> 카테고리 </a:t>
            </a:r>
            <a:r>
              <a:rPr lang="ko-KR" altLang="ko-KR" sz="2000" dirty="0"/>
              <a:t>및 키워드 </a:t>
            </a:r>
            <a:r>
              <a:rPr lang="ko-KR" altLang="ko-KR" sz="2000" dirty="0" smtClean="0"/>
              <a:t>추가</a:t>
            </a:r>
            <a:endParaRPr lang="en-US" altLang="ko-KR" sz="2000" dirty="0" smtClean="0"/>
          </a:p>
          <a:p>
            <a:pPr marL="0" indent="0">
              <a:buNone/>
            </a:pPr>
            <a:endParaRPr lang="en-US" altLang="ko-KR" sz="2000" dirty="0" smtClean="0"/>
          </a:p>
          <a:p>
            <a:pPr marL="0" indent="0">
              <a:buNone/>
            </a:pPr>
            <a:r>
              <a:rPr lang="ko-KR" altLang="en-US" sz="2000" dirty="0"/>
              <a:t>⊙ </a:t>
            </a:r>
            <a:r>
              <a:rPr lang="ko-KR" altLang="en-US" sz="2000" dirty="0" smtClean="0"/>
              <a:t> </a:t>
            </a:r>
            <a:r>
              <a:rPr lang="ko-KR" altLang="ko-KR" sz="2000" dirty="0" smtClean="0"/>
              <a:t>서버 </a:t>
            </a:r>
            <a:r>
              <a:rPr lang="ko-KR" altLang="ko-KR" sz="2000" dirty="0" err="1"/>
              <a:t>호스팅</a:t>
            </a:r>
            <a:r>
              <a:rPr lang="ko-KR" altLang="ko-KR" sz="2000" dirty="0"/>
              <a:t> 작업</a:t>
            </a:r>
          </a:p>
        </p:txBody>
      </p:sp>
    </p:spTree>
    <p:extLst>
      <p:ext uri="{BB962C8B-B14F-4D97-AF65-F5344CB8AC3E}">
        <p14:creationId xmlns:p14="http://schemas.microsoft.com/office/powerpoint/2010/main" val="1050394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내용 개체 틀 2">
            <a:extLst>
              <a:ext uri="{FF2B5EF4-FFF2-40B4-BE49-F238E27FC236}">
                <a16:creationId xmlns:a16="http://schemas.microsoft.com/office/drawing/2014/main" id="{15A51695-0026-4D0C-9E69-EE44E5E38309}"/>
              </a:ext>
            </a:extLst>
          </p:cNvPr>
          <p:cNvSpPr txBox="1">
            <a:spLocks/>
          </p:cNvSpPr>
          <p:nvPr/>
        </p:nvSpPr>
        <p:spPr>
          <a:xfrm>
            <a:off x="364067" y="1744662"/>
            <a:ext cx="11472333" cy="452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050" b="1" dirty="0" smtClean="0"/>
              <a:t>김동호</a:t>
            </a:r>
            <a:r>
              <a:rPr lang="ko-KR" altLang="en-US" sz="1050" dirty="0" smtClean="0"/>
              <a:t>  </a:t>
            </a:r>
            <a:r>
              <a:rPr lang="en-US" altLang="ko-KR" sz="1050" dirty="0" smtClean="0"/>
              <a:t>:  </a:t>
            </a:r>
            <a:r>
              <a:rPr lang="ko-KR" altLang="en-US" sz="1050" dirty="0" err="1" smtClean="0"/>
              <a:t>웹페이지</a:t>
            </a:r>
            <a:r>
              <a:rPr lang="ko-KR" altLang="en-US" sz="1050" dirty="0" smtClean="0"/>
              <a:t> </a:t>
            </a:r>
            <a:r>
              <a:rPr lang="ko-KR" altLang="en-US" sz="1050" dirty="0"/>
              <a:t>제작 </a:t>
            </a:r>
            <a:r>
              <a:rPr lang="ko-KR" altLang="en-US" sz="1050" dirty="0" err="1"/>
              <a:t>팀작업은</a:t>
            </a:r>
            <a:r>
              <a:rPr lang="ko-KR" altLang="en-US" sz="1050" dirty="0"/>
              <a:t> 처음 해봤습니다</a:t>
            </a:r>
            <a:r>
              <a:rPr lang="en-US" altLang="ko-KR" sz="1050" dirty="0"/>
              <a:t>.</a:t>
            </a:r>
          </a:p>
          <a:p>
            <a:pPr marL="0" indent="0">
              <a:buNone/>
            </a:pPr>
            <a:r>
              <a:rPr lang="ko-KR" altLang="en-US" sz="1050" dirty="0"/>
              <a:t>처음엔 하나도 몰랐지만 모르는 것을 배우고 팀과 함께 소통하며 </a:t>
            </a:r>
            <a:r>
              <a:rPr lang="ko-KR" altLang="en-US" sz="1050" dirty="0" smtClean="0"/>
              <a:t>제작하니</a:t>
            </a:r>
            <a:r>
              <a:rPr lang="en-US" altLang="ko-KR" sz="1050" dirty="0" smtClean="0"/>
              <a:t> </a:t>
            </a:r>
            <a:r>
              <a:rPr lang="ko-KR" altLang="en-US" sz="1050" dirty="0" smtClean="0"/>
              <a:t>어느새 </a:t>
            </a:r>
            <a:r>
              <a:rPr lang="ko-KR" altLang="en-US" sz="1050" dirty="0"/>
              <a:t>결과물이 </a:t>
            </a:r>
            <a:r>
              <a:rPr lang="ko-KR" altLang="en-US" sz="1050" dirty="0" err="1"/>
              <a:t>어느정도</a:t>
            </a:r>
            <a:r>
              <a:rPr lang="ko-KR" altLang="en-US" sz="1050" dirty="0"/>
              <a:t> 나왔고 </a:t>
            </a:r>
            <a:r>
              <a:rPr lang="ko-KR" altLang="en-US" sz="1050" dirty="0" err="1"/>
              <a:t>웹페이지</a:t>
            </a:r>
            <a:r>
              <a:rPr lang="ko-KR" altLang="en-US" sz="1050" dirty="0"/>
              <a:t> 제작하는 과정과 팀원과의 소통</a:t>
            </a:r>
            <a:r>
              <a:rPr lang="en-US" altLang="ko-KR" sz="1050" dirty="0"/>
              <a:t>, </a:t>
            </a:r>
            <a:r>
              <a:rPr lang="ko-KR" altLang="en-US" sz="1050" dirty="0"/>
              <a:t>협력의 중요성</a:t>
            </a:r>
            <a:r>
              <a:rPr lang="en-US" altLang="ko-KR" sz="1050" dirty="0"/>
              <a:t> </a:t>
            </a:r>
            <a:r>
              <a:rPr lang="ko-KR" altLang="en-US" sz="1050" dirty="0"/>
              <a:t>등을 알게 되었습니다</a:t>
            </a:r>
            <a:r>
              <a:rPr lang="en-US" altLang="ko-KR" sz="1050" dirty="0"/>
              <a:t>.</a:t>
            </a:r>
          </a:p>
          <a:p>
            <a:pPr marL="0" indent="0">
              <a:buNone/>
            </a:pPr>
            <a:r>
              <a:rPr lang="ko-KR" altLang="en-US" sz="1050" dirty="0"/>
              <a:t>제가 더 열심히 했더라면 더 좋은 결과물이 나왔을 텐데 그 점이 아쉽습니다</a:t>
            </a:r>
            <a:r>
              <a:rPr lang="en-US" altLang="ko-KR" sz="1050" dirty="0" smtClean="0"/>
              <a:t>. </a:t>
            </a:r>
            <a:r>
              <a:rPr lang="ko-KR" altLang="en-US" sz="1050" dirty="0" smtClean="0"/>
              <a:t>함께 </a:t>
            </a:r>
            <a:r>
              <a:rPr lang="ko-KR" altLang="en-US" sz="1050" dirty="0"/>
              <a:t>고생한 </a:t>
            </a:r>
            <a:r>
              <a:rPr lang="ko-KR" altLang="en-US" sz="1050" dirty="0" err="1"/>
              <a:t>팀원분들</a:t>
            </a:r>
            <a:r>
              <a:rPr lang="ko-KR" altLang="en-US" sz="1050" dirty="0"/>
              <a:t> </a:t>
            </a:r>
            <a:r>
              <a:rPr lang="ko-KR" altLang="en-US" sz="1050" dirty="0" err="1"/>
              <a:t>증말</a:t>
            </a:r>
            <a:r>
              <a:rPr lang="ko-KR" altLang="en-US" sz="1050" dirty="0"/>
              <a:t> 고생하셨습니다 </a:t>
            </a:r>
            <a:r>
              <a:rPr lang="en-US" altLang="ko-KR" sz="1050" dirty="0" smtClean="0"/>
              <a:t> </a:t>
            </a:r>
            <a:r>
              <a:rPr lang="ko-KR" altLang="en-US" sz="1050" dirty="0" smtClean="0"/>
              <a:t>다음에 </a:t>
            </a:r>
            <a:r>
              <a:rPr lang="ko-KR" altLang="en-US" sz="1050" dirty="0" err="1" smtClean="0"/>
              <a:t>롤한판</a:t>
            </a:r>
            <a:r>
              <a:rPr lang="ko-KR" altLang="en-US" sz="1050" dirty="0" smtClean="0"/>
              <a:t> </a:t>
            </a:r>
            <a:r>
              <a:rPr lang="ko-KR" altLang="en-US" sz="1050" dirty="0"/>
              <a:t>하시죠</a:t>
            </a:r>
            <a:r>
              <a:rPr lang="en-US" altLang="ko-KR" sz="1050" dirty="0"/>
              <a:t> </a:t>
            </a:r>
            <a:r>
              <a:rPr lang="ko-KR" altLang="en-US" sz="1050" dirty="0" err="1" smtClean="0"/>
              <a:t>ㅋㅋㄹㅃㅃ</a:t>
            </a:r>
            <a:endParaRPr lang="en-US" altLang="ko-KR" sz="1050" dirty="0" smtClean="0"/>
          </a:p>
          <a:p>
            <a:pPr marL="0" indent="0">
              <a:buNone/>
            </a:pPr>
            <a:endParaRPr lang="en-US" altLang="ko-KR" sz="1050" dirty="0"/>
          </a:p>
          <a:p>
            <a:pPr marL="0" indent="0">
              <a:buNone/>
            </a:pPr>
            <a:r>
              <a:rPr lang="ko-KR" altLang="en-US" sz="1050" b="1" dirty="0" smtClean="0"/>
              <a:t>김동연</a:t>
            </a:r>
            <a:r>
              <a:rPr lang="ko-KR" altLang="en-US" sz="1050" dirty="0" smtClean="0"/>
              <a:t>  </a:t>
            </a:r>
            <a:r>
              <a:rPr lang="en-US" altLang="ko-KR" sz="1050" dirty="0" smtClean="0"/>
              <a:t>: </a:t>
            </a:r>
            <a:r>
              <a:rPr lang="ko-KR" altLang="en-US" sz="1050" dirty="0" err="1" smtClean="0"/>
              <a:t>모르는게</a:t>
            </a:r>
            <a:r>
              <a:rPr lang="ko-KR" altLang="en-US" sz="1050" dirty="0" smtClean="0"/>
              <a:t> 많아 </a:t>
            </a:r>
            <a:r>
              <a:rPr lang="ko-KR" altLang="en-US" sz="1050" dirty="0" err="1" smtClean="0"/>
              <a:t>웹페이지</a:t>
            </a:r>
            <a:r>
              <a:rPr lang="ko-KR" altLang="en-US" sz="1050" dirty="0" smtClean="0"/>
              <a:t> 개발에 큰 도움이 되지 못해서 아쉽다</a:t>
            </a:r>
            <a:r>
              <a:rPr lang="en-US" altLang="ko-KR" sz="1050" dirty="0" smtClean="0"/>
              <a:t>. </a:t>
            </a:r>
            <a:r>
              <a:rPr lang="ko-KR" altLang="en-US" sz="1050" dirty="0" smtClean="0"/>
              <a:t>다음에 기회가 된다면 더 좋은 결과물이 나오게 계속해서 공부해가야겠다</a:t>
            </a:r>
            <a:r>
              <a:rPr lang="en-US" altLang="ko-KR" sz="1050" dirty="0" smtClean="0"/>
              <a:t>.</a:t>
            </a:r>
          </a:p>
          <a:p>
            <a:pPr marL="0" indent="0">
              <a:buNone/>
            </a:pPr>
            <a:endParaRPr lang="en-US" altLang="ko-KR" sz="1050" dirty="0"/>
          </a:p>
          <a:p>
            <a:pPr marL="0" indent="0">
              <a:buNone/>
            </a:pPr>
            <a:r>
              <a:rPr lang="ko-KR" altLang="en-US" sz="1050" b="1" dirty="0" smtClean="0"/>
              <a:t>박창주</a:t>
            </a:r>
            <a:r>
              <a:rPr lang="ko-KR" altLang="en-US" sz="1050" dirty="0" smtClean="0"/>
              <a:t> </a:t>
            </a:r>
            <a:r>
              <a:rPr lang="en-US" altLang="ko-KR" sz="1050" dirty="0" smtClean="0"/>
              <a:t>: </a:t>
            </a:r>
            <a:r>
              <a:rPr lang="ko-KR" altLang="ko-KR" sz="1000" dirty="0" smtClean="0"/>
              <a:t>여러가지로 </a:t>
            </a:r>
            <a:r>
              <a:rPr lang="ko-KR" altLang="ko-KR" sz="1000" dirty="0"/>
              <a:t>프로젝트를 하면서 부족한 부분과 잘한 부분 여러가지가 등등 여러가지가 있지만</a:t>
            </a:r>
            <a:r>
              <a:rPr lang="en-US" altLang="ko-KR" sz="1000" dirty="0"/>
              <a:t>  </a:t>
            </a:r>
            <a:r>
              <a:rPr lang="ko-KR" altLang="ko-KR" sz="1000" dirty="0"/>
              <a:t>마음 맞는 사람들과 함께 만들 수 있어서 무엇과도 바꿀 수 없는 소중한 시간이 되었던 거 같아 </a:t>
            </a:r>
            <a:endParaRPr lang="en-US" altLang="ko-KR" sz="1000" dirty="0" smtClean="0"/>
          </a:p>
          <a:p>
            <a:pPr marL="0" indent="0">
              <a:buNone/>
            </a:pPr>
            <a:r>
              <a:rPr lang="en-US" altLang="ko-KR" sz="1000" dirty="0" smtClean="0"/>
              <a:t>             </a:t>
            </a:r>
            <a:r>
              <a:rPr lang="ko-KR" altLang="ko-KR" sz="1000" dirty="0" smtClean="0"/>
              <a:t>앞으로도 </a:t>
            </a:r>
            <a:r>
              <a:rPr lang="ko-KR" altLang="ko-KR" sz="1000" dirty="0"/>
              <a:t>기억에 많이 남을 꺼 같다</a:t>
            </a:r>
            <a:r>
              <a:rPr lang="en-US" altLang="ko-KR" sz="1000" dirty="0"/>
              <a:t>.</a:t>
            </a:r>
            <a:endParaRPr lang="en-US" altLang="ko-KR" sz="1000" dirty="0" smtClean="0"/>
          </a:p>
          <a:p>
            <a:pPr marL="0" indent="0">
              <a:buNone/>
            </a:pPr>
            <a:r>
              <a:rPr lang="ko-KR" altLang="en-US" sz="1050" b="1" dirty="0" smtClean="0"/>
              <a:t>신치수</a:t>
            </a:r>
            <a:r>
              <a:rPr lang="ko-KR" altLang="en-US" sz="1050" dirty="0" smtClean="0"/>
              <a:t> </a:t>
            </a:r>
            <a:r>
              <a:rPr lang="en-US" altLang="ko-KR" sz="1050" dirty="0" smtClean="0"/>
              <a:t>: JSP</a:t>
            </a:r>
            <a:r>
              <a:rPr lang="ko-KR" altLang="en-US" sz="1050" dirty="0" smtClean="0"/>
              <a:t>를 이용한 웹 사이트 구현 방법을 알 수 있어서 유익했고 배운 것을 토대로 개인적으로 또 작업해보고 싶다</a:t>
            </a:r>
            <a:r>
              <a:rPr lang="en-US" altLang="ko-KR" sz="1050" dirty="0" smtClean="0"/>
              <a:t>.</a:t>
            </a:r>
            <a:r>
              <a:rPr lang="ko-KR" altLang="en-US" sz="1050" dirty="0" smtClean="0"/>
              <a:t>  </a:t>
            </a:r>
            <a:endParaRPr lang="en-US" altLang="ko-KR" sz="1050" dirty="0" smtClean="0"/>
          </a:p>
          <a:p>
            <a:pPr marL="0" indent="0">
              <a:buNone/>
            </a:pPr>
            <a:endParaRPr lang="en-US" altLang="ko-KR" sz="1050" dirty="0" smtClean="0"/>
          </a:p>
          <a:p>
            <a:pPr marL="0" indent="0">
              <a:buNone/>
            </a:pPr>
            <a:r>
              <a:rPr lang="ko-KR" altLang="en-US" sz="1050" b="1" dirty="0" smtClean="0"/>
              <a:t>김정명</a:t>
            </a:r>
            <a:r>
              <a:rPr lang="ko-KR" altLang="en-US" sz="1050" dirty="0" smtClean="0"/>
              <a:t> </a:t>
            </a:r>
            <a:r>
              <a:rPr lang="en-US" altLang="ko-KR" sz="1050" dirty="0"/>
              <a:t>: </a:t>
            </a:r>
            <a:r>
              <a:rPr lang="ko-KR" altLang="en-US" sz="1050" dirty="0" smtClean="0"/>
              <a:t>팀 프로젝트를 하면서 무엇보다 소통이 중요하다는 것을 느꼈고 </a:t>
            </a:r>
            <a:r>
              <a:rPr lang="en-US" altLang="ko-KR" sz="1050" dirty="0" smtClean="0"/>
              <a:t>, </a:t>
            </a:r>
            <a:r>
              <a:rPr lang="ko-KR" altLang="en-US" sz="1050" dirty="0" smtClean="0"/>
              <a:t>구현이전에 설계단계를 최대한 명확히 잡고가야 한다는 것을 또 한번 느꼈다</a:t>
            </a:r>
            <a:r>
              <a:rPr lang="en-US" altLang="ko-KR" sz="1050" dirty="0" smtClean="0"/>
              <a:t>.</a:t>
            </a:r>
            <a:r>
              <a:rPr lang="ko-KR" altLang="en-US" sz="1050" dirty="0" smtClean="0"/>
              <a:t> </a:t>
            </a:r>
            <a:endParaRPr lang="en-US" altLang="ko-KR" sz="1050" dirty="0" smtClean="0"/>
          </a:p>
          <a:p>
            <a:pPr marL="0" indent="0">
              <a:buNone/>
            </a:pPr>
            <a:endParaRPr lang="en-US" altLang="ko-KR" sz="1050" dirty="0"/>
          </a:p>
          <a:p>
            <a:pPr marL="0" indent="0">
              <a:buNone/>
            </a:pPr>
            <a:r>
              <a:rPr lang="ko-KR" altLang="en-US" sz="1050" b="1" dirty="0" err="1" smtClean="0"/>
              <a:t>강전석</a:t>
            </a:r>
            <a:r>
              <a:rPr lang="ko-KR" altLang="en-US" sz="1050" dirty="0" smtClean="0"/>
              <a:t> </a:t>
            </a:r>
            <a:r>
              <a:rPr lang="en-US" altLang="ko-KR" sz="1050" dirty="0" smtClean="0"/>
              <a:t>: </a:t>
            </a:r>
            <a:r>
              <a:rPr lang="ko-KR" altLang="en-US" sz="1050" dirty="0" smtClean="0"/>
              <a:t>데이터 베이스 부분이 부족하다고 절실히 느꼈습니다</a:t>
            </a:r>
            <a:r>
              <a:rPr lang="en-US" altLang="ko-KR" sz="1050" dirty="0" smtClean="0"/>
              <a:t>. </a:t>
            </a:r>
            <a:r>
              <a:rPr lang="ko-KR" altLang="en-US" sz="1050" dirty="0" smtClean="0"/>
              <a:t>좀 더 공부하겠습니다</a:t>
            </a:r>
            <a:r>
              <a:rPr lang="en-US" altLang="ko-KR" sz="1050" dirty="0" smtClean="0"/>
              <a:t>.</a:t>
            </a:r>
            <a:endParaRPr lang="en-US" altLang="ko-KR" sz="105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050" dirty="0" smtClean="0"/>
              <a:t> </a:t>
            </a:r>
            <a:endParaRPr lang="ko-KR" altLang="en-US" sz="1050" dirty="0"/>
          </a:p>
        </p:txBody>
      </p:sp>
      <p:sp>
        <p:nvSpPr>
          <p:cNvPr id="3" name="직사각형 2"/>
          <p:cNvSpPr/>
          <p:nvPr/>
        </p:nvSpPr>
        <p:spPr>
          <a:xfrm>
            <a:off x="505979" y="142362"/>
            <a:ext cx="2324100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b="1" i="1" dirty="0" smtClean="0">
                <a:solidFill>
                  <a:srgbClr val="44546A">
                    <a:lumMod val="75000"/>
                  </a:srgbClr>
                </a:solidFill>
              </a:rPr>
              <a:t>마치</a:t>
            </a:r>
            <a:r>
              <a:rPr lang="ko-KR" altLang="en-US" sz="2400" b="1" i="1" dirty="0">
                <a:solidFill>
                  <a:srgbClr val="44546A">
                    <a:lumMod val="75000"/>
                  </a:srgbClr>
                </a:solidFill>
              </a:rPr>
              <a:t>며</a:t>
            </a:r>
            <a:endParaRPr lang="en-US" altLang="ko-KR" sz="2400" b="1" i="1" dirty="0">
              <a:solidFill>
                <a:srgbClr val="44546A">
                  <a:lumMod val="75000"/>
                </a:srgbClr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505979" y="733548"/>
            <a:ext cx="2324100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i="1" dirty="0" smtClean="0">
                <a:solidFill>
                  <a:srgbClr val="44546A">
                    <a:lumMod val="75000"/>
                  </a:srgbClr>
                </a:solidFill>
              </a:rPr>
              <a:t>개인 소감</a:t>
            </a:r>
            <a:endParaRPr lang="en-US" altLang="ko-KR" sz="1400" b="1" i="1" dirty="0">
              <a:solidFill>
                <a:srgbClr val="44546A">
                  <a:lumMod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8619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505979" y="142362"/>
            <a:ext cx="2324100" cy="965071"/>
            <a:chOff x="505979" y="142362"/>
            <a:chExt cx="2324100" cy="965071"/>
          </a:xfrm>
        </p:grpSpPr>
        <p:sp>
          <p:nvSpPr>
            <p:cNvPr id="15" name="직사각형 14"/>
            <p:cNvSpPr/>
            <p:nvPr/>
          </p:nvSpPr>
          <p:spPr>
            <a:xfrm>
              <a:off x="505979" y="142362"/>
              <a:ext cx="2324100" cy="5749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400" b="1" i="1" dirty="0" smtClean="0">
                  <a:solidFill>
                    <a:srgbClr val="44546A">
                      <a:lumMod val="75000"/>
                    </a:srgbClr>
                  </a:solidFill>
                </a:rPr>
                <a:t>마치</a:t>
              </a:r>
              <a:r>
                <a:rPr lang="ko-KR" altLang="en-US" sz="2400" b="1" i="1" dirty="0">
                  <a:solidFill>
                    <a:srgbClr val="44546A">
                      <a:lumMod val="75000"/>
                    </a:srgbClr>
                  </a:solidFill>
                </a:rPr>
                <a:t>며</a:t>
              </a:r>
              <a:endParaRPr lang="en-US" altLang="ko-KR" sz="2400" b="1" i="1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505979" y="733548"/>
              <a:ext cx="2324100" cy="37388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400" b="1" i="1" dirty="0" smtClean="0">
                  <a:solidFill>
                    <a:srgbClr val="44546A">
                      <a:lumMod val="75000"/>
                    </a:srgbClr>
                  </a:solidFill>
                </a:rPr>
                <a:t>Q &amp; A</a:t>
              </a:r>
              <a:endParaRPr lang="en-US" altLang="ko-KR" sz="1400" b="1" i="1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</p:grpSp>
      <p:sp>
        <p:nvSpPr>
          <p:cNvPr id="17" name="내용 개체 틀 2">
            <a:extLst>
              <a:ext uri="{FF2B5EF4-FFF2-40B4-BE49-F238E27FC236}">
                <a16:creationId xmlns:a16="http://schemas.microsoft.com/office/drawing/2014/main" id="{15A51695-0026-4D0C-9E69-EE44E5E38309}"/>
              </a:ext>
            </a:extLst>
          </p:cNvPr>
          <p:cNvSpPr txBox="1">
            <a:spLocks/>
          </p:cNvSpPr>
          <p:nvPr/>
        </p:nvSpPr>
        <p:spPr>
          <a:xfrm>
            <a:off x="2096486" y="2066396"/>
            <a:ext cx="7953454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9900" dirty="0" smtClean="0"/>
              <a:t>Q &amp; A</a:t>
            </a:r>
            <a:endParaRPr lang="ko-KR" altLang="en-US" sz="19900" dirty="0"/>
          </a:p>
        </p:txBody>
      </p:sp>
    </p:spTree>
    <p:extLst>
      <p:ext uri="{BB962C8B-B14F-4D97-AF65-F5344CB8AC3E}">
        <p14:creationId xmlns:p14="http://schemas.microsoft.com/office/powerpoint/2010/main" val="2728619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496743" y="105187"/>
            <a:ext cx="2324100" cy="965071"/>
            <a:chOff x="505979" y="142362"/>
            <a:chExt cx="2324100" cy="965071"/>
          </a:xfrm>
        </p:grpSpPr>
        <p:sp>
          <p:nvSpPr>
            <p:cNvPr id="36" name="직사각형 35"/>
            <p:cNvSpPr/>
            <p:nvPr/>
          </p:nvSpPr>
          <p:spPr>
            <a:xfrm>
              <a:off x="505979" y="142362"/>
              <a:ext cx="232410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400" b="1" i="1" dirty="0" smtClean="0">
                  <a:solidFill>
                    <a:srgbClr val="44546A">
                      <a:lumMod val="75000"/>
                    </a:srgbClr>
                  </a:solidFill>
                </a:rPr>
                <a:t>페이지 설명</a:t>
              </a:r>
              <a:endParaRPr lang="en-US" altLang="ko-KR" sz="2400" b="1" i="1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505979" y="733548"/>
              <a:ext cx="2324100" cy="37388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b="1" i="1" dirty="0" smtClean="0">
                  <a:solidFill>
                    <a:srgbClr val="44546A">
                      <a:lumMod val="75000"/>
                    </a:srgbClr>
                  </a:solidFill>
                </a:rPr>
                <a:t>기   능</a:t>
              </a:r>
              <a:endParaRPr lang="en-US" altLang="ko-KR" sz="1400" b="1" i="1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755374" y="1418915"/>
            <a:ext cx="33952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/>
              <a:t>⊙  검색 기능</a:t>
            </a:r>
            <a:endParaRPr lang="ko-KR" altLang="en-US" sz="1600" dirty="0"/>
          </a:p>
        </p:txBody>
      </p:sp>
      <p:sp>
        <p:nvSpPr>
          <p:cNvPr id="11" name="TextBox 10"/>
          <p:cNvSpPr txBox="1"/>
          <p:nvPr/>
        </p:nvSpPr>
        <p:spPr>
          <a:xfrm>
            <a:off x="755374" y="1983458"/>
            <a:ext cx="339520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ko-KR" sz="1400" dirty="0" err="1" smtClean="0"/>
              <a:t>검색어</a:t>
            </a:r>
            <a:r>
              <a:rPr lang="ko-KR" altLang="ko-KR" sz="1400" dirty="0" smtClean="0"/>
              <a:t> </a:t>
            </a:r>
            <a:r>
              <a:rPr lang="ko-KR" altLang="ko-KR" sz="1400" dirty="0"/>
              <a:t>입력기능</a:t>
            </a:r>
          </a:p>
          <a:p>
            <a:endParaRPr lang="en-US" altLang="ko-KR" sz="1400" dirty="0" smtClean="0"/>
          </a:p>
          <a:p>
            <a:r>
              <a:rPr lang="ko-KR" altLang="ko-KR" sz="1400" dirty="0" smtClean="0"/>
              <a:t>카테고리 </a:t>
            </a:r>
            <a:r>
              <a:rPr lang="ko-KR" altLang="ko-KR" sz="1400" dirty="0"/>
              <a:t>분류를 통한 검색기능 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37726" y="3454687"/>
            <a:ext cx="33952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/>
              <a:t>⊙  정보 등록 기능</a:t>
            </a:r>
            <a:endParaRPr lang="ko-KR" altLang="en-US" sz="1600" dirty="0"/>
          </a:p>
        </p:txBody>
      </p:sp>
      <p:sp>
        <p:nvSpPr>
          <p:cNvPr id="22" name="TextBox 21"/>
          <p:cNvSpPr txBox="1"/>
          <p:nvPr/>
        </p:nvSpPr>
        <p:spPr>
          <a:xfrm>
            <a:off x="737726" y="4019230"/>
            <a:ext cx="339520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관리자가 공지사항을 등록</a:t>
            </a:r>
            <a:endParaRPr lang="en-US" altLang="ko-KR" sz="1400" dirty="0" smtClean="0"/>
          </a:p>
          <a:p>
            <a:endParaRPr lang="en-US" altLang="ko-KR" sz="1400" dirty="0" smtClean="0"/>
          </a:p>
          <a:p>
            <a:r>
              <a:rPr lang="ko-KR" altLang="en-US" sz="1400" dirty="0" smtClean="0"/>
              <a:t>관리자가 검색 정보를 등록</a:t>
            </a:r>
            <a:endParaRPr lang="ko-KR" altLang="ko-KR" sz="1400" dirty="0"/>
          </a:p>
        </p:txBody>
      </p:sp>
      <p:sp>
        <p:nvSpPr>
          <p:cNvPr id="23" name="TextBox 22"/>
          <p:cNvSpPr txBox="1"/>
          <p:nvPr/>
        </p:nvSpPr>
        <p:spPr>
          <a:xfrm>
            <a:off x="4602163" y="1249638"/>
            <a:ext cx="33952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/>
              <a:t>⊙  회원 관리 기능</a:t>
            </a:r>
            <a:endParaRPr lang="ko-KR" altLang="en-US" sz="1600" dirty="0"/>
          </a:p>
        </p:txBody>
      </p:sp>
      <p:sp>
        <p:nvSpPr>
          <p:cNvPr id="24" name="TextBox 23"/>
          <p:cNvSpPr txBox="1"/>
          <p:nvPr/>
        </p:nvSpPr>
        <p:spPr>
          <a:xfrm>
            <a:off x="4602163" y="1814181"/>
            <a:ext cx="339520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로그인</a:t>
            </a:r>
            <a:endParaRPr lang="en-US" altLang="ko-KR" sz="1400" dirty="0" smtClean="0"/>
          </a:p>
          <a:p>
            <a:endParaRPr lang="en-US" altLang="ko-KR" sz="1400" dirty="0"/>
          </a:p>
          <a:p>
            <a:r>
              <a:rPr lang="ko-KR" altLang="en-US" sz="1400" dirty="0" smtClean="0"/>
              <a:t>회원가입</a:t>
            </a:r>
            <a:endParaRPr lang="en-US" altLang="ko-KR" sz="1400" dirty="0" smtClean="0"/>
          </a:p>
          <a:p>
            <a:endParaRPr lang="en-US" altLang="ko-KR" sz="1400" dirty="0"/>
          </a:p>
          <a:p>
            <a:r>
              <a:rPr lang="ko-KR" altLang="en-US" sz="1400" dirty="0" smtClean="0"/>
              <a:t>회원정보 수정 및 조회</a:t>
            </a:r>
            <a:endParaRPr lang="en-US" altLang="ko-KR" sz="1400" dirty="0" smtClean="0"/>
          </a:p>
          <a:p>
            <a:endParaRPr lang="en-US" altLang="ko-KR" sz="1400" dirty="0"/>
          </a:p>
          <a:p>
            <a:r>
              <a:rPr lang="ko-KR" altLang="en-US" sz="1400" dirty="0" smtClean="0"/>
              <a:t>회원정보 찾기</a:t>
            </a:r>
            <a:endParaRPr lang="en-US" altLang="ko-KR" sz="1400" dirty="0" smtClean="0"/>
          </a:p>
          <a:p>
            <a:endParaRPr lang="en-US" altLang="ko-KR" sz="1400" dirty="0"/>
          </a:p>
          <a:p>
            <a:r>
              <a:rPr lang="ko-KR" altLang="en-US" sz="1400" dirty="0" smtClean="0"/>
              <a:t>회원 탈퇴</a:t>
            </a:r>
            <a:endParaRPr lang="en-US" altLang="ko-KR" sz="1400" dirty="0" smtClean="0"/>
          </a:p>
        </p:txBody>
      </p:sp>
      <p:sp>
        <p:nvSpPr>
          <p:cNvPr id="27" name="TextBox 26"/>
          <p:cNvSpPr txBox="1"/>
          <p:nvPr/>
        </p:nvSpPr>
        <p:spPr>
          <a:xfrm>
            <a:off x="7497763" y="1258237"/>
            <a:ext cx="33952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/>
              <a:t>⊙  추천 기능</a:t>
            </a:r>
            <a:endParaRPr lang="ko-KR" altLang="en-US" sz="1600" dirty="0"/>
          </a:p>
        </p:txBody>
      </p:sp>
      <p:sp>
        <p:nvSpPr>
          <p:cNvPr id="28" name="TextBox 27"/>
          <p:cNvSpPr txBox="1"/>
          <p:nvPr/>
        </p:nvSpPr>
        <p:spPr>
          <a:xfrm>
            <a:off x="7497763" y="1822780"/>
            <a:ext cx="40274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사용자가 정보에 대한 추천 </a:t>
            </a:r>
            <a:r>
              <a:rPr lang="en-US" altLang="ko-KR" sz="1400" dirty="0" smtClean="0"/>
              <a:t>/ </a:t>
            </a:r>
            <a:r>
              <a:rPr lang="ko-KR" altLang="en-US" sz="1400" dirty="0" smtClean="0"/>
              <a:t>비 추천 기능</a:t>
            </a:r>
            <a:endParaRPr lang="en-US" altLang="ko-KR" sz="1400" dirty="0" smtClean="0"/>
          </a:p>
        </p:txBody>
      </p:sp>
      <p:sp>
        <p:nvSpPr>
          <p:cNvPr id="29" name="TextBox 28"/>
          <p:cNvSpPr txBox="1"/>
          <p:nvPr/>
        </p:nvSpPr>
        <p:spPr>
          <a:xfrm>
            <a:off x="7497762" y="3116133"/>
            <a:ext cx="33952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/>
              <a:t>⊙  글 작성 기능</a:t>
            </a:r>
            <a:endParaRPr lang="ko-KR" altLang="en-US" sz="1600" dirty="0"/>
          </a:p>
        </p:txBody>
      </p:sp>
      <p:sp>
        <p:nvSpPr>
          <p:cNvPr id="30" name="TextBox 29"/>
          <p:cNvSpPr txBox="1"/>
          <p:nvPr/>
        </p:nvSpPr>
        <p:spPr>
          <a:xfrm>
            <a:off x="7497762" y="3680676"/>
            <a:ext cx="402748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정보에 대해 </a:t>
            </a:r>
            <a:r>
              <a:rPr lang="ko-KR" altLang="en-US" sz="1400" dirty="0" err="1" smtClean="0"/>
              <a:t>댓글</a:t>
            </a:r>
            <a:r>
              <a:rPr lang="ko-KR" altLang="en-US" sz="1400" dirty="0" smtClean="0"/>
              <a:t> 작성</a:t>
            </a:r>
            <a:endParaRPr lang="en-US" altLang="ko-KR" sz="1400" dirty="0" smtClean="0"/>
          </a:p>
          <a:p>
            <a:endParaRPr lang="en-US" altLang="ko-KR" sz="1400" dirty="0"/>
          </a:p>
          <a:p>
            <a:r>
              <a:rPr lang="ko-KR" altLang="en-US" sz="1400" dirty="0" smtClean="0"/>
              <a:t>관리자에게 사용자가 건의 </a:t>
            </a:r>
            <a:r>
              <a:rPr lang="ko-KR" altLang="en-US" sz="1400" dirty="0" err="1" smtClean="0"/>
              <a:t>할수</a:t>
            </a:r>
            <a:r>
              <a:rPr lang="ko-KR" altLang="en-US" sz="1400" dirty="0" smtClean="0"/>
              <a:t> 있는 기능</a:t>
            </a:r>
            <a:endParaRPr lang="en-US" altLang="ko-KR" sz="1400" dirty="0" smtClean="0"/>
          </a:p>
        </p:txBody>
      </p:sp>
    </p:spTree>
    <p:extLst>
      <p:ext uri="{BB962C8B-B14F-4D97-AF65-F5344CB8AC3E}">
        <p14:creationId xmlns:p14="http://schemas.microsoft.com/office/powerpoint/2010/main" val="2927519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1" grpId="0"/>
      <p:bldP spid="21" grpId="0"/>
      <p:bldP spid="22" grpId="0"/>
      <p:bldP spid="23" grpId="0"/>
      <p:bldP spid="24" grpId="0"/>
      <p:bldP spid="27" grpId="0"/>
      <p:bldP spid="28" grpId="0"/>
      <p:bldP spid="29" grpId="0"/>
      <p:bldP spid="3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496743" y="105187"/>
            <a:ext cx="3475182" cy="1006684"/>
            <a:chOff x="505979" y="142362"/>
            <a:chExt cx="3475182" cy="1006684"/>
          </a:xfrm>
        </p:grpSpPr>
        <p:sp>
          <p:nvSpPr>
            <p:cNvPr id="36" name="직사각형 35"/>
            <p:cNvSpPr/>
            <p:nvPr/>
          </p:nvSpPr>
          <p:spPr>
            <a:xfrm>
              <a:off x="505979" y="142362"/>
              <a:ext cx="232410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400" b="1" i="1" dirty="0" smtClean="0">
                  <a:solidFill>
                    <a:srgbClr val="44546A">
                      <a:lumMod val="75000"/>
                    </a:srgbClr>
                  </a:solidFill>
                </a:rPr>
                <a:t>페이지 설명</a:t>
              </a:r>
              <a:endParaRPr lang="en-US" altLang="ko-KR" sz="2400" b="1" i="1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505979" y="733548"/>
              <a:ext cx="3475182" cy="4154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b="1" i="1" dirty="0" smtClean="0">
                  <a:solidFill>
                    <a:srgbClr val="44546A">
                      <a:lumMod val="75000"/>
                    </a:srgbClr>
                  </a:solidFill>
                </a:rPr>
                <a:t>다 이 어 그 램 </a:t>
              </a:r>
              <a:r>
                <a:rPr lang="en-US" altLang="ko-KR" sz="1400" b="1" i="1" dirty="0" smtClean="0">
                  <a:solidFill>
                    <a:srgbClr val="44546A">
                      <a:lumMod val="75000"/>
                    </a:srgbClr>
                  </a:solidFill>
                </a:rPr>
                <a:t>- </a:t>
              </a:r>
              <a:r>
                <a:rPr lang="ko-KR" altLang="en-US" sz="1400" b="1" i="1" dirty="0" smtClean="0">
                  <a:solidFill>
                    <a:srgbClr val="44546A">
                      <a:lumMod val="75000"/>
                    </a:srgbClr>
                  </a:solidFill>
                </a:rPr>
                <a:t>데이터베이스</a:t>
              </a:r>
              <a:endParaRPr lang="en-US" altLang="ko-KR" sz="1400" b="1" i="1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</p:grpSp>
      <p:pic>
        <p:nvPicPr>
          <p:cNvPr id="19" name="그림 18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0373" y="1651897"/>
            <a:ext cx="9915510" cy="445325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88439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496743" y="105187"/>
            <a:ext cx="3475182" cy="1006684"/>
            <a:chOff x="505979" y="142362"/>
            <a:chExt cx="3475182" cy="1006684"/>
          </a:xfrm>
        </p:grpSpPr>
        <p:sp>
          <p:nvSpPr>
            <p:cNvPr id="36" name="직사각형 35"/>
            <p:cNvSpPr/>
            <p:nvPr/>
          </p:nvSpPr>
          <p:spPr>
            <a:xfrm>
              <a:off x="505979" y="142362"/>
              <a:ext cx="232410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400" b="1" i="1" dirty="0" smtClean="0">
                  <a:solidFill>
                    <a:srgbClr val="44546A">
                      <a:lumMod val="75000"/>
                    </a:srgbClr>
                  </a:solidFill>
                </a:rPr>
                <a:t>페이지 설명</a:t>
              </a:r>
              <a:endParaRPr lang="en-US" altLang="ko-KR" sz="2400" b="1" i="1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505979" y="733548"/>
              <a:ext cx="3475182" cy="4154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b="1" i="1" dirty="0" smtClean="0">
                  <a:solidFill>
                    <a:srgbClr val="44546A">
                      <a:lumMod val="75000"/>
                    </a:srgbClr>
                  </a:solidFill>
                </a:rPr>
                <a:t>다 이 어 그 램 </a:t>
              </a:r>
              <a:r>
                <a:rPr lang="en-US" altLang="ko-KR" sz="1400" b="1" i="1" dirty="0" smtClean="0">
                  <a:solidFill>
                    <a:srgbClr val="44546A">
                      <a:lumMod val="75000"/>
                    </a:srgbClr>
                  </a:solidFill>
                </a:rPr>
                <a:t>– </a:t>
              </a:r>
              <a:r>
                <a:rPr lang="ko-KR" altLang="en-US" sz="1400" b="1" i="1" dirty="0" smtClean="0">
                  <a:solidFill>
                    <a:srgbClr val="44546A">
                      <a:lumMod val="75000"/>
                    </a:srgbClr>
                  </a:solidFill>
                </a:rPr>
                <a:t>클래스</a:t>
              </a:r>
              <a:endParaRPr lang="en-US" altLang="ko-KR" sz="1400" b="1" i="1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</p:grpSp>
      <p:pic>
        <p:nvPicPr>
          <p:cNvPr id="10" name="그림 9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7793" y="1325562"/>
            <a:ext cx="10047215" cy="51895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92793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/>
          <p:cNvSpPr/>
          <p:nvPr/>
        </p:nvSpPr>
        <p:spPr>
          <a:xfrm>
            <a:off x="496743" y="105187"/>
            <a:ext cx="23241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b="1" i="1" dirty="0" smtClean="0">
                <a:solidFill>
                  <a:srgbClr val="44546A">
                    <a:lumMod val="75000"/>
                  </a:srgbClr>
                </a:solidFill>
              </a:rPr>
              <a:t>페이지 설명</a:t>
            </a:r>
            <a:endParaRPr lang="en-US" altLang="ko-KR" sz="2400" b="1" i="1" dirty="0">
              <a:solidFill>
                <a:srgbClr val="44546A">
                  <a:lumMod val="75000"/>
                </a:srgbClr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496743" y="696373"/>
            <a:ext cx="2324100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i="1" dirty="0" smtClean="0">
                <a:solidFill>
                  <a:srgbClr val="44546A">
                    <a:lumMod val="75000"/>
                  </a:srgbClr>
                </a:solidFill>
              </a:rPr>
              <a:t>범 위 </a:t>
            </a:r>
            <a:r>
              <a:rPr lang="en-US" altLang="ko-KR" sz="1400" b="1" i="1" dirty="0" smtClean="0">
                <a:solidFill>
                  <a:srgbClr val="44546A">
                    <a:lumMod val="75000"/>
                  </a:srgbClr>
                </a:solidFill>
              </a:rPr>
              <a:t>/ </a:t>
            </a:r>
            <a:r>
              <a:rPr lang="ko-KR" altLang="en-US" sz="1400" b="1" i="1" dirty="0" smtClean="0">
                <a:solidFill>
                  <a:srgbClr val="44546A">
                    <a:lumMod val="75000"/>
                  </a:srgbClr>
                </a:solidFill>
              </a:rPr>
              <a:t>용어 정의</a:t>
            </a:r>
            <a:endParaRPr lang="en-US" altLang="ko-KR" sz="1400" b="1" i="1" dirty="0">
              <a:solidFill>
                <a:srgbClr val="44546A">
                  <a:lumMod val="75000"/>
                </a:srgb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55374" y="1418915"/>
            <a:ext cx="33952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/>
              <a:t>⊙ 범 위</a:t>
            </a:r>
            <a:endParaRPr lang="ko-KR" altLang="en-US" sz="1600" dirty="0"/>
          </a:p>
        </p:txBody>
      </p:sp>
      <p:sp>
        <p:nvSpPr>
          <p:cNvPr id="16" name="TextBox 15"/>
          <p:cNvSpPr txBox="1"/>
          <p:nvPr/>
        </p:nvSpPr>
        <p:spPr>
          <a:xfrm>
            <a:off x="755374" y="1983458"/>
            <a:ext cx="339520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카테고리 개수 제한</a:t>
            </a:r>
            <a:endParaRPr lang="en-US" altLang="ko-KR" sz="1400" dirty="0" smtClean="0"/>
          </a:p>
          <a:p>
            <a:endParaRPr lang="en-US" altLang="ko-KR" sz="1400" dirty="0"/>
          </a:p>
          <a:p>
            <a:r>
              <a:rPr lang="ko-KR" altLang="en-US" sz="1400" dirty="0" smtClean="0"/>
              <a:t>키워드 값 범위 제한</a:t>
            </a:r>
            <a:endParaRPr lang="en-US" altLang="ko-KR" sz="1400" dirty="0" smtClean="0"/>
          </a:p>
        </p:txBody>
      </p:sp>
      <p:sp>
        <p:nvSpPr>
          <p:cNvPr id="17" name="TextBox 16"/>
          <p:cNvSpPr txBox="1"/>
          <p:nvPr/>
        </p:nvSpPr>
        <p:spPr>
          <a:xfrm>
            <a:off x="755374" y="4012892"/>
            <a:ext cx="33952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/>
              <a:t>⊙ 용 어</a:t>
            </a:r>
            <a:endParaRPr lang="ko-KR" altLang="en-US" sz="1600" dirty="0"/>
          </a:p>
        </p:txBody>
      </p:sp>
      <p:sp>
        <p:nvSpPr>
          <p:cNvPr id="18" name="TextBox 17"/>
          <p:cNvSpPr txBox="1"/>
          <p:nvPr/>
        </p:nvSpPr>
        <p:spPr>
          <a:xfrm>
            <a:off x="755373" y="4577435"/>
            <a:ext cx="520547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키워드 </a:t>
            </a:r>
            <a:r>
              <a:rPr lang="en-US" altLang="ko-KR" sz="1400" dirty="0" smtClean="0"/>
              <a:t>: </a:t>
            </a:r>
            <a:r>
              <a:rPr lang="ko-KR" altLang="en-US" sz="1400" dirty="0" smtClean="0"/>
              <a:t>각 정보는 키워드 값을 갖는다</a:t>
            </a:r>
            <a:r>
              <a:rPr lang="en-US" altLang="ko-KR" sz="1400" dirty="0" smtClean="0"/>
              <a:t>.</a:t>
            </a:r>
          </a:p>
          <a:p>
            <a:r>
              <a:rPr lang="en-US" altLang="ko-KR" sz="1400" dirty="0" smtClean="0"/>
              <a:t>           </a:t>
            </a:r>
            <a:r>
              <a:rPr lang="ko-KR" altLang="en-US" sz="1400" dirty="0" smtClean="0"/>
              <a:t>키워드를 통해 </a:t>
            </a:r>
            <a:r>
              <a:rPr lang="ko-KR" altLang="en-US" sz="1400" dirty="0" err="1" smtClean="0"/>
              <a:t>검색어</a:t>
            </a:r>
            <a:r>
              <a:rPr lang="ko-KR" altLang="en-US" sz="1400" dirty="0" smtClean="0"/>
              <a:t> 분류 </a:t>
            </a:r>
            <a:r>
              <a:rPr lang="en-US" altLang="ko-KR" sz="1400" dirty="0" smtClean="0"/>
              <a:t>/ </a:t>
            </a:r>
            <a:r>
              <a:rPr lang="ko-KR" altLang="en-US" sz="1400" dirty="0" smtClean="0"/>
              <a:t>결과제공</a:t>
            </a:r>
            <a:endParaRPr lang="en-US" altLang="ko-KR" sz="1400" dirty="0" smtClean="0"/>
          </a:p>
          <a:p>
            <a:endParaRPr lang="en-US" altLang="ko-KR" sz="1400" dirty="0"/>
          </a:p>
          <a:p>
            <a:r>
              <a:rPr lang="ko-KR" altLang="en-US" sz="1400" dirty="0" smtClean="0"/>
              <a:t>랭킹    </a:t>
            </a:r>
            <a:r>
              <a:rPr lang="en-US" altLang="ko-KR" sz="1400" dirty="0" smtClean="0"/>
              <a:t>: </a:t>
            </a:r>
            <a:r>
              <a:rPr lang="ko-KR" altLang="en-US" sz="1400" dirty="0" smtClean="0"/>
              <a:t>소 카테고리로 분류된 정보를 정렬하여 나타낸 것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321508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1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D0295B83-9ACA-48F4-B2FC-4C89B34A50A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914" y="1119673"/>
            <a:ext cx="7612217" cy="5418711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9355B51A-D843-42B1-95D9-D0CF01217D86}"/>
              </a:ext>
            </a:extLst>
          </p:cNvPr>
          <p:cNvSpPr/>
          <p:nvPr/>
        </p:nvSpPr>
        <p:spPr>
          <a:xfrm>
            <a:off x="485368" y="138894"/>
            <a:ext cx="2324100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b="1" i="1" dirty="0">
                <a:solidFill>
                  <a:srgbClr val="44546A">
                    <a:lumMod val="75000"/>
                  </a:srgbClr>
                </a:solidFill>
              </a:rPr>
              <a:t>Index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F5A68F5-2DC3-4FA2-B863-2B61BF7CDF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0355" y="1534886"/>
            <a:ext cx="6335009" cy="200052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8268BD4-F9BB-4A76-8C31-0838D7AC0C29}"/>
              </a:ext>
            </a:extLst>
          </p:cNvPr>
          <p:cNvSpPr txBox="1"/>
          <p:nvPr/>
        </p:nvSpPr>
        <p:spPr>
          <a:xfrm>
            <a:off x="6458090" y="3829028"/>
            <a:ext cx="479953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검색창과 버튼을 따로 구현하였다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검색창은 </a:t>
            </a:r>
            <a:r>
              <a:rPr lang="en-US" altLang="ko-KR" dirty="0"/>
              <a:t>text </a:t>
            </a:r>
            <a:r>
              <a:rPr lang="ko-KR" altLang="en-US" dirty="0"/>
              <a:t>형식으로 구현하였다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버튼형식으로 만들어서 이미지를 삽입하였다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82145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6937</TotalTime>
  <Words>1412</Words>
  <Application>Microsoft Office PowerPoint</Application>
  <PresentationFormat>와이드스크린</PresentationFormat>
  <Paragraphs>386</Paragraphs>
  <Slides>44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44</vt:i4>
      </vt:variant>
    </vt:vector>
  </HeadingPairs>
  <TitlesOfParts>
    <vt:vector size="47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조땡</dc:creator>
  <cp:lastModifiedBy>박창주</cp:lastModifiedBy>
  <cp:revision>1053</cp:revision>
  <dcterms:created xsi:type="dcterms:W3CDTF">2018-08-02T07:05:36Z</dcterms:created>
  <dcterms:modified xsi:type="dcterms:W3CDTF">2021-07-16T06:54:53Z</dcterms:modified>
</cp:coreProperties>
</file>